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3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3F1EDA-EA9F-3815-5115-C2BCB8777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C510-ECB4-3A79-50F1-2E3CF4BDA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3E49-4D89-4B6A-8DE2-D109F7352758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C74A4-B638-9ED0-B237-2B6BC0FCC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7CA3-D7C8-447D-79CA-959703E19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A338-B551-4FE9-8A99-EC6BC250B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4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9A12-0127-4766-B816-A647AC71D63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CEFA-FC7A-4C78-A098-C69B916474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EC51-D789-F056-1865-193D50F6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74EF0-CACE-9291-9776-884B1EB5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1BC1-6D97-1EA2-2D21-2305A269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9A9F-6D0D-3939-0096-5AE8317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water, several">
            <a:extLst>
              <a:ext uri="{FF2B5EF4-FFF2-40B4-BE49-F238E27FC236}">
                <a16:creationId xmlns:a16="http://schemas.microsoft.com/office/drawing/2014/main" id="{E7828142-F3CB-4920-0683-3ACF8F74D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6F7F6-25B8-A782-6713-EC4820B38529}"/>
              </a:ext>
            </a:extLst>
          </p:cNvPr>
          <p:cNvSpPr txBox="1"/>
          <p:nvPr userDrawn="1"/>
        </p:nvSpPr>
        <p:spPr>
          <a:xfrm>
            <a:off x="9866143" y="5735637"/>
            <a:ext cx="2142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Cairns Convention Centre</a:t>
            </a:r>
          </a:p>
          <a:p>
            <a:r>
              <a:rPr lang="en-AU" sz="1400" dirty="0"/>
              <a:t>Queensland Australia</a:t>
            </a:r>
          </a:p>
          <a:p>
            <a:r>
              <a:rPr lang="en-AU" sz="1400" dirty="0"/>
              <a:t>4-7 September 2023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DDE4293-0A7B-1B03-7810-A6FA361FC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9" y="5633034"/>
            <a:ext cx="1901769" cy="9058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BBD4DF-4652-EE4B-B0C5-8C86E12BF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" y="-100425"/>
            <a:ext cx="3484483" cy="20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83F8CFA-01CF-4C0B-0039-6CCFE296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241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C4A72-B806-FB68-0D75-B050E3D2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CE74A-69A3-F6EA-F7DE-6FACD0AC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E696-0136-127E-4073-9DE2BA04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24123-1D32-9D46-D322-C5D4C1B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54A932-189F-2992-71CC-20F6E2A64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9931B-DADA-44A3-299F-A2C733E896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753DDA3-8DC6-E797-1464-EBE5C84B8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266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0D1CF-3651-CBF9-A953-3953709A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6BF3-C051-3216-BC51-D4FBFC7E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28" y="182522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F4F7-6359-57AD-9167-E5E5C392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43B2-E271-B1B0-DBB2-2E7C0943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3CFF8B-C09A-A069-3B2F-DCD18BDBD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0C1D7-F50D-8168-66C5-680E0EA0CE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2553F36-A04E-279E-65BF-6157EDE9D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270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49533-CC34-842A-C394-0F5D043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0" y="1302286"/>
            <a:ext cx="10515600" cy="12987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60C5-9CBC-C045-CD10-DE7DB25A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85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8808-9DCE-D498-416C-77577AD9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C69B-08C9-B947-E977-6043B9FE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EF77A7-C6D9-E757-CF92-9793F3BE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BE782-F033-E9BC-07AD-3D14FD052F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940B046-EF1A-8589-53BA-A117323C4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33166"/>
            <a:ext cx="12189024" cy="624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2D18B-2DBD-8B27-A8FF-354FA899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BA00-F66F-EB48-58B9-8484C52B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04410-C15C-ABFC-F2D0-27877CED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AC438-BBFF-CA26-2065-21B412FB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5C39-A93A-CF3E-232E-F5A8D521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7E7E7E-FEFF-6E83-3A43-43143F009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19946-B5FA-A424-9302-DAF83D2728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68425265-09E5-6664-BB1C-1B2DCC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47378"/>
            <a:ext cx="12189024" cy="6288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BE536-76C0-EA12-87DB-57B73660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33D3-9353-EFC9-17AF-A90D8C7E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20B81-186F-9286-30AF-170C8788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66FC-523F-D8BB-A831-6F28FA5A1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E88CC-C87D-4886-E87D-A39E09FBC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33A1A-C0AB-360E-367F-9B5846FE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300A3-B2B5-A79A-AA19-98F825BA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9B114D-F667-3A02-76A6-86CB463817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09030-6ACE-E989-E5E2-86E2F8FE00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93CF966-C780-1C4C-9A04-A1EEDAA43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241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0D7DF-1AFA-4984-503C-94DEFF91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5C85-FD23-8B60-DAE7-141A8B39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50867-7469-F07B-8459-A3AAFE8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C31C89-5102-4651-457E-286923D43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DD80F-D703-FC3C-119F-740E363B5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C6587A5-EBCB-AF5E-173F-51437FD7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46138"/>
            <a:ext cx="12189024" cy="62875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AE50-6654-E348-5218-933AC29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CFB4-D7C8-F2C3-9576-20EDF80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C2995E-4590-53AB-32E7-B94271C1B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71A09-D928-C103-A8E7-20E7487C07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54F274F-43AC-F43C-2A08-C80FCD893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279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84539-C7B3-9103-F562-EA8741C7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8FAA-7374-102E-0C9A-07F15057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044C-40F5-26E2-EF2D-B05FD62F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ED0EE-7859-285D-0994-9B767E1D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4E80-6A84-CDFF-4E2A-AEDAAEF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E1DBA3-70E8-DA97-7B7C-87268A3AA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78D43-5F57-60CB-7AF0-F2783D567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C7CD862-85A1-C486-4780-28EC43D1B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62917"/>
            <a:ext cx="12189024" cy="6316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1927B-883A-018B-EFBB-4D25C793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B9D3A-FE38-9EF8-FD9C-FF8A2DBC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B8CE8-CDC9-4A08-C64C-B4D04820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F9FA-76C3-6A00-EBED-175493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C9D8-664A-6D14-0B14-A6F7C97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106F99-3FA6-CE0D-7720-F1683E202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9DC61-EE8B-A15C-6FE8-8AA72733B9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935" y="5517430"/>
            <a:ext cx="325554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315C1-E01F-42CB-483A-6ADC3731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8A22-DD87-F4E1-62CC-7BC40580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36C9-534E-FDAE-5E41-C739205EA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E0C3-57A0-42EA-B468-3611CF4C6C25}" type="datetime1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5BC87-5099-EBEF-0984-55282D5EB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C0CA-48CC-8FFF-9AAB-9438D8BBB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081C6B-020C-C207-F1B2-CEF08333D30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66" y="307430"/>
            <a:ext cx="5959965" cy="9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D5B2-1B3F-5689-00DC-220D57769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157"/>
            <a:ext cx="9144000" cy="105280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95BDD-BCF0-AB46-67C4-ACEB2BA7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Author(s):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D2A1D-1761-7E46-202F-4D862BA8987E}"/>
              </a:ext>
            </a:extLst>
          </p:cNvPr>
          <p:cNvSpPr txBox="1"/>
          <p:nvPr/>
        </p:nvSpPr>
        <p:spPr>
          <a:xfrm>
            <a:off x="4580666" y="5599075"/>
            <a:ext cx="241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Insert Country Flag</a:t>
            </a:r>
            <a:br>
              <a:rPr lang="en-AU" dirty="0"/>
            </a:br>
            <a:r>
              <a:rPr lang="en-AU" dirty="0"/>
              <a:t>(Delete if Not required)</a:t>
            </a:r>
          </a:p>
        </p:txBody>
      </p:sp>
    </p:spTree>
    <p:extLst>
      <p:ext uri="{BB962C8B-B14F-4D97-AF65-F5344CB8AC3E}">
        <p14:creationId xmlns:p14="http://schemas.microsoft.com/office/powerpoint/2010/main" val="28377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FFFDE3-9B68-ACEA-8893-ED78153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 pictures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3BCB97-9C88-03EB-A796-A9C30076F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2F803-6CAC-9532-9CA8-AEFB2CA9B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EF844-FBD4-FE9D-B01E-1E25D95D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D3A3F-C306-0BD4-AB4A-9C1DCE9F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10</a:t>
            </a:fld>
            <a:endParaRPr lang="en-AU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C7BCE0F-D2F3-73BA-726B-F531D6C8C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08B1FB-2717-1913-7808-42717CCE2C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4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BD39-9BF4-4AF8-C1BF-E98616D9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8805-BED7-FAD5-2D85-5D7D9522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B6733-BCFD-1B93-E309-FE3AF0697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858FC-A0DA-68C7-DE4D-0D0EB17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5AA4E-AB3D-386E-BBC2-98E2C48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01C6F0-7739-D854-2354-79CCB916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Slide 1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DF6CA7-590E-1344-51B5-B489D783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Dot point 1</a:t>
            </a:r>
          </a:p>
          <a:p>
            <a:r>
              <a:rPr lang="en-AU" dirty="0"/>
              <a:t>Dot point 2</a:t>
            </a:r>
          </a:p>
          <a:p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FCDC6F-A6F0-6A42-63D5-2AB0CD31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C916DC-D784-42E6-3376-C012BDB1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9434-9945-FBC4-DF66-8EEC818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996C-B56F-FDCD-2E45-D2952E849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0335-902A-7996-3494-88FA5720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A5DE-E417-B7D3-EC82-87FFFDC0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07E-8B29-E880-4EFA-CCCA0CD4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A13E-450E-4E41-0E7E-627086826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1C26-46DD-167C-5946-1276B0167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F4F4D-4AE2-42D6-217F-1931CB79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E808-F961-8403-80FB-6A8D77D6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1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60E4-C30B-B6A8-38F2-A0E88A0D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8423-6C34-DBB7-9E45-CD4734B1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D4C40-87A8-31E1-BDCE-6E5880B44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5B62-DFEC-AEDC-C993-791E5753D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BD3E9-1E36-6D1C-8C7F-E8046A30D6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577E4-4862-0B78-9D02-D011F64C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FFC77-87D1-0BA0-A92E-4A7858FD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2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C9FE-F7CC-9C45-5CAB-089963E0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861D0-7181-BC2B-20AD-9E59B166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4350D-BABB-FE91-1D5A-005A032B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C8101-BCB8-8183-075E-781FA684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BB49-B71C-AC78-2112-DBF70654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7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C5BE-17EA-CEE3-5667-40341C45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12-635C-7099-0CE8-58C8008E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F0786-2591-C747-154C-788867D4E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963A4-1177-1FB5-9901-A44EC7A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30D63-257D-B785-0EA6-82D23B99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2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2524-E330-2733-3D6D-18401317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496E1-4F78-F9B7-260A-6E52742E66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15B6-CAB8-94CF-9C65-E4D28356A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ECEF-EFA8-0EA9-BB70-78AB3A44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D960-637E-BD8C-F7B0-24E4F766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Slide 1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pictures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Killen</dc:creator>
  <cp:lastModifiedBy>Terry Killen</cp:lastModifiedBy>
  <cp:revision>9</cp:revision>
  <dcterms:created xsi:type="dcterms:W3CDTF">2023-05-02T22:38:45Z</dcterms:created>
  <dcterms:modified xsi:type="dcterms:W3CDTF">2023-05-03T06:17:51Z</dcterms:modified>
</cp:coreProperties>
</file>