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0" autoAdjust="0"/>
    <p:restoredTop sz="96370" autoAdjust="0"/>
  </p:normalViewPr>
  <p:slideViewPr>
    <p:cSldViewPr snapToGrid="0">
      <p:cViewPr varScale="1">
        <p:scale>
          <a:sx n="113" d="100"/>
          <a:sy n="113" d="100"/>
        </p:scale>
        <p:origin x="25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3F1EDA-EA9F-3815-5115-C2BCB87779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27C510-ECB4-3A79-50F1-2E3CF4BDAC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3E49-4D89-4B6A-8DE2-D109F7352758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C74A4-B638-9ED0-B237-2B6BC0FCC0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67CA3-D7C8-447D-79CA-959703E198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CA338-B551-4FE9-8A99-EC6BC250B5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0450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A9A12-0127-4766-B816-A647AC71D637}" type="datetimeFigureOut">
              <a:rPr lang="en-AU" smtClean="0"/>
              <a:t>30/06/2023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0CEFA-FC7A-4C78-A098-C69B916474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753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ter, several">
            <a:extLst>
              <a:ext uri="{FF2B5EF4-FFF2-40B4-BE49-F238E27FC236}">
                <a16:creationId xmlns:a16="http://schemas.microsoft.com/office/drawing/2014/main" id="{E7828142-F3CB-4920-0683-3ACF8F74D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6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75EC51-D789-F056-1865-193D50F6F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74EF0-CACE-9291-9776-884B1EB51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C1BC1-6D97-1EA2-2D21-2305A269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9A9F-6D0D-3939-0096-5AE83178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46F7F6-25B8-A782-6713-EC4820B38529}"/>
              </a:ext>
            </a:extLst>
          </p:cNvPr>
          <p:cNvSpPr txBox="1"/>
          <p:nvPr userDrawn="1"/>
        </p:nvSpPr>
        <p:spPr>
          <a:xfrm>
            <a:off x="9866143" y="5735637"/>
            <a:ext cx="2142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Cairns Convention Centre</a:t>
            </a:r>
          </a:p>
          <a:p>
            <a:r>
              <a:rPr lang="en-AU" sz="1400" dirty="0"/>
              <a:t>Queensland Australia</a:t>
            </a:r>
          </a:p>
          <a:p>
            <a:r>
              <a:rPr lang="en-AU" sz="1400" dirty="0"/>
              <a:t>4-7 September 2023</a:t>
            </a:r>
          </a:p>
        </p:txBody>
      </p:sp>
      <p:pic>
        <p:nvPicPr>
          <p:cNvPr id="15" name="Picture 1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DDE4293-0A7B-1B03-7810-A6FA361FC5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9" y="5633034"/>
            <a:ext cx="1901769" cy="9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483F8CFA-01CF-4C0B-0039-6CCFE296C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9C4A72-B806-FB68-0D75-B050E3D2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CE74A-69A3-F6EA-F7DE-6FACD0AC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718D1-A349-D890-5B1E-E6B697D9A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FDC7-E181-498B-968C-741A29201FD6}" type="datetime1">
              <a:rPr lang="en-AU" smtClean="0"/>
              <a:t>30/06/2023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DE696-0136-127E-4073-9DE2BA041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24123-1D32-9D46-D322-C5D4C1BE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454A932-189F-2992-71CC-20F6E2A646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9753DDA3-8DC6-E797-1464-EBE5C84B8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675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30D1CF-3651-CBF9-A953-3953709A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E6BF3-C051-3216-BC51-D4FBFC7E1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28" y="1825228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14C8B-CFDF-824D-AB17-63E3AB17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8346-00BB-4D6C-9B25-48E83416D125}" type="datetime1">
              <a:rPr lang="en-AU" smtClean="0"/>
              <a:t>30/06/2023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EF4F7-6359-57AD-9167-E5E5C392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543B2-E271-B1B0-DBB2-2E7C0943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3CFF8B-C09A-A069-3B2F-DCD18BDBDB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42553F36-A04E-279E-65BF-6157EDE9D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0"/>
            <a:ext cx="12189024" cy="66755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849533-CC34-842A-C394-0F5D0435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0" y="1302286"/>
            <a:ext cx="10515600" cy="12987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060C5-9CBC-C045-CD10-DE7DB25A6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7852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EE7EF-8A9B-552E-31C8-66C590F2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2B67-E32E-4E22-AB3A-5B0958FF1059}" type="datetime1">
              <a:rPr lang="en-AU" smtClean="0"/>
              <a:t>30/06/2023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58808-9DCE-D498-416C-77577AD97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CC69B-08C9-B947-E977-6043B9FE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CEF77A7-C6D9-E757-CF92-9793F3BEBA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C940B046-EF1A-8589-53BA-A117323C4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33165"/>
            <a:ext cx="12189024" cy="6637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C2D18B-2DBD-8B27-A8FF-354FA899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2BA00-F66F-EB48-58B9-8484C52B0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04410-C15C-ABFC-F2D0-27877CED7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7A55D-A267-3261-72B6-890B620B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475A-B68C-4753-BEBF-9803F24FCCFF}" type="datetime1">
              <a:rPr lang="en-AU" smtClean="0"/>
              <a:t>30/06/2023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AC438-BBFF-CA26-2065-21B412FB2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A5C39-A93A-CF3E-232E-F5A8D521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7E7E7E-FEFF-6E83-3A43-43143F0091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68425265-09E5-6664-BB1C-1B2DCCA46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-47378"/>
            <a:ext cx="12189024" cy="6694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BE536-76C0-EA12-87DB-57B73660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33D3-9353-EFC9-17AF-A90D8C7ED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20B81-186F-9286-30AF-170C87886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E66FC-523F-D8BB-A831-6F28FA5A1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E88CC-C87D-4886-E87D-A39E09FBC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D0115-7534-57BA-E5F7-58731729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375F-C25C-4717-8DB6-4DB7A8EDE223}" type="datetime1">
              <a:rPr lang="en-AU" smtClean="0"/>
              <a:t>30/06/2023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33A1A-C0AB-360E-367F-9B5846FE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Cairns 4-7 September 2023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300A3-B2B5-A79A-AA19-98F825BA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 dirty="0"/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9B114D-F667-3A02-76A6-86CB463817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F93CF966-C780-1C4C-9A04-A1EEDAA43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67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C0D7DF-1AFA-4984-503C-94DEFF91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62E87-22D1-2DA9-AEC7-C48200E1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47E3-CAB1-42AC-BED0-96817DF68A5C}" type="datetime1">
              <a:rPr lang="en-AU" smtClean="0"/>
              <a:t>30/06/2023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35C85-FD23-8B60-DAE7-141A8B39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650867-7469-F07B-8459-A3AAFE8E9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8C31C89-5102-4651-457E-286923D436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3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BC6587A5-EBCB-AF5E-173F-51437FD71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0"/>
            <a:ext cx="12189024" cy="664716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D76B1-8799-5D31-B266-BD29CAB7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47BD-51ED-4C61-86AE-D59AEC3161BB}" type="datetime1">
              <a:rPr lang="en-AU" smtClean="0"/>
              <a:t>30/06/2023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7AE50-6654-E348-5218-933AC297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5CFB4-D7C8-F2C3-9576-20EDF80E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C2995E-4590-53AB-32E7-B94271C1B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54F274F-43AC-F43C-2A08-C80FCD893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6661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84539-C7B3-9103-F562-EA8741C7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48FAA-7374-102E-0C9A-07F150575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D044C-40F5-26E2-EF2D-B05FD62FB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1BA85-31E9-11A9-21C3-B5BE67F4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8D1B-E087-4E1E-BF0C-F90AF2011368}" type="datetime1">
              <a:rPr lang="en-AU" smtClean="0"/>
              <a:t>30/06/2023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ED0EE-7859-285D-0994-9B767E1D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24E80-6A84-CDFF-4E2A-AEDAAEFE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E1DBA3-70E8-DA97-7B7C-87268A3AA4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DC7CD862-85A1-C486-4780-28EC43D1BF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"/>
            <a:ext cx="12189024" cy="6661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E1927B-883A-018B-EFBB-4D25C793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B9D3A-FE38-9EF8-FD9C-FF8A2DBCA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B8CE8-CDC9-4A08-C64C-B4D04820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B990D-30FB-92A3-C4BA-73B598C5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6646-4857-4A7F-8153-457FA84B21E9}" type="datetime1">
              <a:rPr lang="en-AU" smtClean="0"/>
              <a:t>30/06/2023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3F9FA-76C3-6A00-EBED-175493E8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AC9D8-664A-6D14-0B14-A6F7C972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106F99-3FA6-CE0D-7720-F1683E2028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43" y="511686"/>
            <a:ext cx="5278949" cy="8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2315C1-E01F-42CB-483A-6ADC37315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E8A22-DD87-F4E1-62CC-7BC405801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436C9-534E-FDAE-5E41-C739205EA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CA675-FE00-4AF9-80CA-7740CEBC7216}" type="datetime1">
              <a:rPr lang="en-AU" smtClean="0"/>
              <a:t>30/06/2023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5BC87-5099-EBEF-0984-55282D5EB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0C0CA-48CC-8FFF-9AAB-9438D8BBB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37675-6472-40DA-9245-ED8441EFF78F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5081C6B-020C-C207-F1B2-CEF08333D30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66" y="307430"/>
            <a:ext cx="5959965" cy="9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B795BDD-BCF0-AB46-67C4-ACEB2BA75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8633"/>
            <a:ext cx="9144000" cy="909224"/>
          </a:xfrm>
        </p:spPr>
        <p:txBody>
          <a:bodyPr/>
          <a:lstStyle/>
          <a:p>
            <a:pPr marL="1436688" indent="-1436688" algn="l"/>
            <a:r>
              <a:rPr lang="en-AU" dirty="0"/>
              <a:t>Author(s):	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AB3EDD3-2F76-33CD-D04F-3236CB1482E1}"/>
              </a:ext>
            </a:extLst>
          </p:cNvPr>
          <p:cNvSpPr txBox="1">
            <a:spLocks/>
          </p:cNvSpPr>
          <p:nvPr/>
        </p:nvSpPr>
        <p:spPr>
          <a:xfrm>
            <a:off x="1265423" y="1305691"/>
            <a:ext cx="9144000" cy="578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Study Committee:  XX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2A6B7C-2917-FB5B-A2BB-8BDE90A94AD6}"/>
              </a:ext>
            </a:extLst>
          </p:cNvPr>
          <p:cNvSpPr txBox="1"/>
          <p:nvPr/>
        </p:nvSpPr>
        <p:spPr>
          <a:xfrm>
            <a:off x="4891245" y="5710021"/>
            <a:ext cx="2409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Insert Country Flag</a:t>
            </a:r>
            <a:br>
              <a:rPr lang="en-AU" dirty="0"/>
            </a:br>
            <a:r>
              <a:rPr lang="en-AU" dirty="0"/>
              <a:t>(Delete if not required)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F08AEB-0C93-70B4-0BBB-027C08C53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7157"/>
            <a:ext cx="9144000" cy="1052806"/>
          </a:xfrm>
        </p:spPr>
        <p:txBody>
          <a:bodyPr anchor="t">
            <a:normAutofit/>
          </a:bodyPr>
          <a:lstStyle/>
          <a:p>
            <a:r>
              <a:rPr lang="en-AU" sz="4400"/>
              <a:t>[Paper title]</a:t>
            </a:r>
            <a:endParaRPr lang="en-AU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42A064-B8D8-CE69-8750-4CA0993E5733}"/>
              </a:ext>
            </a:extLst>
          </p:cNvPr>
          <p:cNvSpPr txBox="1"/>
          <p:nvPr/>
        </p:nvSpPr>
        <p:spPr>
          <a:xfrm>
            <a:off x="4638569" y="4673191"/>
            <a:ext cx="291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Paper Number/Reference</a:t>
            </a:r>
          </a:p>
        </p:txBody>
      </p:sp>
    </p:spTree>
    <p:extLst>
      <p:ext uri="{BB962C8B-B14F-4D97-AF65-F5344CB8AC3E}">
        <p14:creationId xmlns:p14="http://schemas.microsoft.com/office/powerpoint/2010/main" val="28377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FFFDE3-9B68-ACEA-8893-ED78153A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Test pictures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3BCB97-9C88-03EB-A796-A9C30076F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D2F803-6CAC-9532-9CA8-AEFB2CA9B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C6EF8-0089-FCC2-20E4-E4F0B241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475A-B68C-4753-BEBF-9803F24FCCFF}" type="datetime1">
              <a:rPr lang="en-AU" smtClean="0"/>
              <a:t>30/06/2023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EF844-FBD4-FE9D-B01E-1E25D95D5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D3A3F-C306-0BD4-AB4A-9C1DCE9F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10</a:t>
            </a:fld>
            <a:endParaRPr lang="en-AU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C7BCE0F-D2F3-73BA-726B-F531D6C8C5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608B1FB-2717-1913-7808-42717CCE2C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148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BD39-9BF4-4AF8-C1BF-E98616D9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58805-BED7-FAD5-2D85-5D7D95226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B6733-BCFD-1B93-E309-FE3AF0697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12181-4311-9DEF-7F48-735E17AB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8D1B-E087-4E1E-BF0C-F90AF2011368}" type="datetime1">
              <a:rPr lang="en-AU" smtClean="0"/>
              <a:t>30/06/2023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858FC-A0DA-68C7-DE4D-0D0EB17E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5AA4E-AB3D-386E-BBC2-98E2C487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95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501C6F0-7739-D854-2354-79CCB916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Slide 1 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9DF6CA7-590E-1344-51B5-B489D783A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Dot point 1</a:t>
            </a:r>
          </a:p>
          <a:p>
            <a:r>
              <a:rPr lang="en-AU" dirty="0"/>
              <a:t>Dot point 2</a:t>
            </a:r>
          </a:p>
          <a:p>
            <a:endParaRPr lang="en-AU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3A02662-B138-359B-9900-5FBD5064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E477-B10E-47B4-AE5C-EBB7D069ACAC}" type="datetime1">
              <a:rPr lang="en-AU" smtClean="0"/>
              <a:t>30/06/2023</a:t>
            </a:fld>
            <a:endParaRPr lang="en-AU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9FCDC6F-A6F0-6A42-63D5-2AB0CD31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BC916DC-D784-42E6-3376-C012BDB1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4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9434-9945-FBC4-DF66-8EEC818D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1996C-B56F-FDCD-2E45-D2952E849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2C309-87BD-10E3-0B9A-3D5EEFF4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2B67-E32E-4E22-AB3A-5B0958FF1059}" type="datetime1">
              <a:rPr lang="en-AU" smtClean="0"/>
              <a:t>30/06/2023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60335-902A-7996-3494-88FA5720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3A5DE-E417-B7D3-EC82-87FFFDC0E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2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307E-8B29-E880-4EFA-CCCA0CD4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A13E-450E-4E41-0E7E-6270868266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D1C26-46DD-167C-5946-1276B01672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33DB5-CABA-254B-D147-AD55B415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475A-B68C-4753-BEBF-9803F24FCCFF}" type="datetime1">
              <a:rPr lang="en-AU" smtClean="0"/>
              <a:t>30/06/2023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F4F4D-4AE2-42D6-217F-1931CB79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E808-F961-8403-80FB-6A8D77D6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11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60E4-C30B-B6A8-38F2-A0E88A0D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58423-6C34-DBB7-9E45-CD4734B15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D4C40-87A8-31E1-BDCE-6E5880B44C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5B62-DFEC-AEDC-C993-791E5753D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BD3E9-1E36-6D1C-8C7F-E8046A30D6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5D667-2107-FBB3-CAA1-61297DBE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375F-C25C-4717-8DB6-4DB7A8EDE223}" type="datetime1">
              <a:rPr lang="en-AU" smtClean="0"/>
              <a:t>30/06/2023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577E4-4862-0B78-9D02-D011F64C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1FFC77-87D1-0BA0-A92E-4A7858FD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922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FC9FE-F7CC-9C45-5CAB-089963E0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D372CE-C50B-3753-C460-AEF05C36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47E3-CAB1-42AC-BED0-96817DF68A5C}" type="datetime1">
              <a:rPr lang="en-AU" smtClean="0"/>
              <a:t>30/06/2023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861D0-7181-BC2B-20AD-9E59B166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4350D-BABB-FE91-1D5A-005A032B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1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6EBE57-B8A0-FEA8-4969-26EBF805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47BD-51ED-4C61-86AE-D59AEC3161BB}" type="datetime1">
              <a:rPr lang="en-AU" smtClean="0"/>
              <a:t>30/06/2023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C8101-BCB8-8183-075E-781FA684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3BB49-B71C-AC78-2112-DBF70654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170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C5BE-17EA-CEE3-5667-40341C45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3512-635C-7099-0CE8-58C8008E0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F0786-2591-C747-154C-788867D4E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D8255-8B75-4E54-1920-E92119FF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8D1B-E087-4E1E-BF0C-F90AF2011368}" type="datetime1">
              <a:rPr lang="en-AU" smtClean="0"/>
              <a:t>30/06/2023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963A4-1177-1FB5-9901-A44EC7A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D30D63-257D-B785-0EA6-82D23B99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2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2524-E330-2733-3D6D-18401317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B496E1-4F78-F9B7-260A-6E52742E664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B15B6-CAB8-94CF-9C65-E4D28356A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3CB2F-267E-0A25-B729-34FCF5D5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6646-4857-4A7F-8153-457FA84B21E9}" type="datetime1">
              <a:rPr lang="en-AU" smtClean="0"/>
              <a:t>30/06/2023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0ECEF-EFA8-0EA9-BB70-78AB3A44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Cairns 4-7 September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1D960-637E-BD8C-F7B0-24E4F766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37675-6472-40DA-9245-ED8441EFF78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4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98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[Paper title]</vt:lpstr>
      <vt:lpstr>Slide 1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pictures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Killen</dc:creator>
  <cp:lastModifiedBy>Alex Cruickshank</cp:lastModifiedBy>
  <cp:revision>9</cp:revision>
  <dcterms:created xsi:type="dcterms:W3CDTF">2023-05-02T22:38:45Z</dcterms:created>
  <dcterms:modified xsi:type="dcterms:W3CDTF">2023-06-30T01:32:50Z</dcterms:modified>
</cp:coreProperties>
</file>