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6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F0158E-0BEA-4BFF-AA61-7914394B3C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F11DA1-6698-4392-B84F-664E2A344A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92300-EA15-4B15-A783-6E65AD991BC8}" type="datetimeFigureOut">
              <a:rPr lang="en-NZ" smtClean="0"/>
              <a:t>31/01/2019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5D29F-AD7A-40A3-90D1-5C7D45458A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F1443-A053-47AC-962C-46D85BEC89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16929-A883-446E-B000-A06150AF9A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47281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14211-E28D-4196-8F23-467118673D5D}" type="datetimeFigureOut">
              <a:rPr lang="en-NZ" smtClean="0"/>
              <a:t>31/01/2019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4C6E0-D6AA-4C96-836C-B12EBD6499B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38555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8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61728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4FAA2F-2045-469B-8CCA-9D6C8CC6D1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3625236"/>
            <a:ext cx="3177248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56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BF7859-50AC-4B66-A471-8D1FAE05EA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821" y="417228"/>
            <a:ext cx="1639230" cy="78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57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 v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8A592D-89C6-4253-835D-1CB830E0CE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670" y="425936"/>
            <a:ext cx="1639230" cy="78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65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plain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11151"/>
            <a:ext cx="105156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411C8F-1F72-4C5F-B007-7524AA6A97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670" y="179180"/>
            <a:ext cx="1639230" cy="78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70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plain no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11151"/>
            <a:ext cx="105156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3527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AB6A3B-51A4-45F0-B44C-58B0EF42D8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670" y="425936"/>
            <a:ext cx="1639230" cy="78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47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682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1756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caption small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401E25-3513-46F0-A253-E10B0ACC3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1" y="352425"/>
            <a:ext cx="1143000" cy="54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1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8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61728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ED370F-807E-48DD-A4F6-7B428A65D9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3625236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28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8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33153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3B910E-0FA5-46C7-BAA8-C388D2B4B7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3625236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80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8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33153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520563-6446-49B0-91C2-B1EE5EA4CA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3625236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18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619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33750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E95913-650F-439E-8D46-C274C4FC6B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4253886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13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8558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19300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327140-71E4-44BA-9EE2-C80B8AD127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2348886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711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04807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95675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2D3CDB-5787-4DBF-B886-B04A2EE1F2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4196736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066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6542FC-7CBF-4140-B03B-C03BF7FF07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177" y="5943384"/>
            <a:ext cx="1639230" cy="78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19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A1117A-E44A-4520-B74E-6DC24AE979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759" y="407288"/>
            <a:ext cx="1639230" cy="78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879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FA7C9D-D83C-4484-9533-0B150B1E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860A2-5715-4DC5-A2F4-36393F043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EB925-7612-46E3-B325-E0F2E64E2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26115-93DD-439D-AB73-B403A1B14893}" type="datetimeFigureOut">
              <a:rPr lang="en-NZ" smtClean="0"/>
              <a:t>31/01/2019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83F4A-34D0-4D19-B9A4-0D24C5D73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97524-6E08-4C30-9778-5BEC932F6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F958E-C44B-42BD-9173-1DD03F7322B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862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49" r:id="rId2"/>
    <p:sldLayoutId id="2147483667" r:id="rId3"/>
    <p:sldLayoutId id="2147483668" r:id="rId4"/>
    <p:sldLayoutId id="2147483665" r:id="rId5"/>
    <p:sldLayoutId id="2147483669" r:id="rId6"/>
    <p:sldLayoutId id="2147483666" r:id="rId7"/>
    <p:sldLayoutId id="2147483662" r:id="rId8"/>
    <p:sldLayoutId id="2147483650" r:id="rId9"/>
    <p:sldLayoutId id="2147483660" r:id="rId10"/>
    <p:sldLayoutId id="2147483661" r:id="rId11"/>
    <p:sldLayoutId id="2147483654" r:id="rId12"/>
    <p:sldLayoutId id="2147483663" r:id="rId13"/>
    <p:sldLayoutId id="2147483664" r:id="rId14"/>
    <p:sldLayoutId id="2147483655" r:id="rId15"/>
    <p:sldLayoutId id="2147483657" r:id="rId16"/>
    <p:sldLayoutId id="214748367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B5135-8E48-4FE4-BCB8-52D89EF22B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A1953D-C007-4644-BC1B-FF9CF7DF7F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5233147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IGREglobalEd1">
      <a:dk1>
        <a:sysClr val="windowText" lastClr="000000"/>
      </a:dk1>
      <a:lt1>
        <a:sysClr val="window" lastClr="FFFFFF"/>
      </a:lt1>
      <a:dk2>
        <a:srgbClr val="7F7F7F"/>
      </a:dk2>
      <a:lt2>
        <a:srgbClr val="DEDDD7"/>
      </a:lt2>
      <a:accent1>
        <a:srgbClr val="007E4F"/>
      </a:accent1>
      <a:accent2>
        <a:srgbClr val="41AD49"/>
      </a:accent2>
      <a:accent3>
        <a:srgbClr val="F2672D"/>
      </a:accent3>
      <a:accent4>
        <a:srgbClr val="523E6C"/>
      </a:accent4>
      <a:accent5>
        <a:srgbClr val="0FB3BD"/>
      </a:accent5>
      <a:accent6>
        <a:srgbClr val="DC1A5C"/>
      </a:accent6>
      <a:hlink>
        <a:srgbClr val="11668F"/>
      </a:hlink>
      <a:folHlink>
        <a:srgbClr val="11668F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GREglobal16_9_Ed1Aug18.v2potx.potx" id="{851D9E84-7857-4959-8209-91AE4FCDD2E8}" vid="{70DA1C26-504D-4DDA-9CD8-0E0DC5546A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CIGREglobal16_9_Ed1Aug18.v2potx</Template>
  <TotalTime>7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Courier New</vt:lpstr>
      <vt:lpstr>Thème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Hakima ABDELLAOUI</dc:creator>
  <cp:lastModifiedBy>Colin Knox</cp:lastModifiedBy>
  <cp:revision>2</cp:revision>
  <dcterms:created xsi:type="dcterms:W3CDTF">2018-08-21T10:06:45Z</dcterms:created>
  <dcterms:modified xsi:type="dcterms:W3CDTF">2019-01-31T15:41:34Z</dcterms:modified>
</cp:coreProperties>
</file>