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88F4F-7A70-457A-BE1F-058CB9570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456361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BB3B2-7BAA-4113-AAA2-1F1B4E8F1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456361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F084C-4F13-45A6-907E-E090EB54A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2" y="207882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1831C-1AD0-43A9-BEDA-62109AE06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456361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FCEEB-7D2B-4C5A-AEF8-1E875484E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66" y="138309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CDEE1-43FA-47A0-BF67-3CD946318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5AB2A-104A-4D52-995C-3FE0A541B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8B631-0029-4615-B829-A727B6C76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18B0C-1EC2-4AA8-9C7B-FC75BD6FD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37300-1750-4CF3-B3AB-BB773EBF6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B181D-3CF8-4FA4-BAE1-1884A10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A592D-89C6-4253-835D-1CB830E0C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2" y="6052537"/>
            <a:ext cx="1565767" cy="7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BB064-3DFF-4A39-917E-7A8F14987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456361"/>
            <a:ext cx="1375872" cy="6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31/01/2019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74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73" r:id="rId15"/>
    <p:sldLayoutId id="2147483655" r:id="rId16"/>
    <p:sldLayoutId id="2147483657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CIGREglobal4_3_Ed1Aug18v2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Colin Knox</cp:lastModifiedBy>
  <cp:revision>2</cp:revision>
  <dcterms:created xsi:type="dcterms:W3CDTF">2018-08-21T10:05:07Z</dcterms:created>
  <dcterms:modified xsi:type="dcterms:W3CDTF">2019-01-31T15:43:09Z</dcterms:modified>
</cp:coreProperties>
</file>