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61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F"/>
    <a:srgbClr val="F2672D"/>
    <a:srgbClr val="41AD49"/>
    <a:srgbClr val="0FB3BD"/>
    <a:srgbClr val="11668F"/>
    <a:srgbClr val="F0D611"/>
    <a:srgbClr val="24DABC"/>
    <a:srgbClr val="FFFFFF"/>
    <a:srgbClr val="1CA891"/>
    <a:srgbClr val="178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F5209-2348-4DD4-A1F5-869F258BBD34}" v="72" dt="2018-11-02T00:58:31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eme ancell" userId="dd02a1d3ed518bbf" providerId="LiveId" clId="{F77F5209-2348-4DD4-A1F5-869F258BBD34}"/>
    <pc:docChg chg="undo custSel modSld">
      <pc:chgData name="graeme ancell" userId="dd02a1d3ed518bbf" providerId="LiveId" clId="{F77F5209-2348-4DD4-A1F5-869F258BBD34}" dt="2018-11-02T01:00:00.882" v="1703" actId="20577"/>
      <pc:docMkLst>
        <pc:docMk/>
      </pc:docMkLst>
      <pc:sldChg chg="modSp">
        <pc:chgData name="graeme ancell" userId="dd02a1d3ed518bbf" providerId="LiveId" clId="{F77F5209-2348-4DD4-A1F5-869F258BBD34}" dt="2018-11-01T23:29:50.905" v="12" actId="20577"/>
        <pc:sldMkLst>
          <pc:docMk/>
          <pc:sldMk cId="39533629" sldId="256"/>
        </pc:sldMkLst>
        <pc:spChg chg="mod">
          <ac:chgData name="graeme ancell" userId="dd02a1d3ed518bbf" providerId="LiveId" clId="{F77F5209-2348-4DD4-A1F5-869F258BBD34}" dt="2018-11-01T23:29:50.905" v="12" actId="20577"/>
          <ac:spMkLst>
            <pc:docMk/>
            <pc:sldMk cId="39533629" sldId="256"/>
            <ac:spMk id="8" creationId="{00000000-0000-0000-0000-000000000000}"/>
          </ac:spMkLst>
        </pc:spChg>
      </pc:sldChg>
      <pc:sldChg chg="addSp delSp modSp">
        <pc:chgData name="graeme ancell" userId="dd02a1d3ed518bbf" providerId="LiveId" clId="{F77F5209-2348-4DD4-A1F5-869F258BBD34}" dt="2018-11-02T00:25:02.493" v="1042" actId="1076"/>
        <pc:sldMkLst>
          <pc:docMk/>
          <pc:sldMk cId="1871911088" sldId="261"/>
        </pc:sldMkLst>
        <pc:spChg chg="mod">
          <ac:chgData name="graeme ancell" userId="dd02a1d3ed518bbf" providerId="LiveId" clId="{F77F5209-2348-4DD4-A1F5-869F258BBD34}" dt="2018-11-02T00:18:22.594" v="934" actId="27636"/>
          <ac:spMkLst>
            <pc:docMk/>
            <pc:sldMk cId="1871911088" sldId="261"/>
            <ac:spMk id="7" creationId="{37E302E9-FC8D-43EB-811C-F2445B5B56DE}"/>
          </ac:spMkLst>
        </pc:spChg>
        <pc:spChg chg="del">
          <ac:chgData name="graeme ancell" userId="dd02a1d3ed518bbf" providerId="LiveId" clId="{F77F5209-2348-4DD4-A1F5-869F258BBD34}" dt="2018-11-02T00:13:44.944" v="923" actId="478"/>
          <ac:spMkLst>
            <pc:docMk/>
            <pc:sldMk cId="1871911088" sldId="261"/>
            <ac:spMk id="10" creationId="{9A48A9E8-394F-42E3-AABE-2035FB4FAF63}"/>
          </ac:spMkLst>
        </pc:spChg>
        <pc:spChg chg="del">
          <ac:chgData name="graeme ancell" userId="dd02a1d3ed518bbf" providerId="LiveId" clId="{F77F5209-2348-4DD4-A1F5-869F258BBD34}" dt="2018-11-02T00:13:48.902" v="924" actId="478"/>
          <ac:spMkLst>
            <pc:docMk/>
            <pc:sldMk cId="1871911088" sldId="261"/>
            <ac:spMk id="11" creationId="{9232B99C-CF0F-446A-AD42-2ADA5843CE15}"/>
          </ac:spMkLst>
        </pc:spChg>
        <pc:spChg chg="del">
          <ac:chgData name="graeme ancell" userId="dd02a1d3ed518bbf" providerId="LiveId" clId="{F77F5209-2348-4DD4-A1F5-869F258BBD34}" dt="2018-11-02T00:13:52.292" v="925" actId="478"/>
          <ac:spMkLst>
            <pc:docMk/>
            <pc:sldMk cId="1871911088" sldId="261"/>
            <ac:spMk id="12" creationId="{8D1DFA47-9CBF-4CC4-89AF-01464050F391}"/>
          </ac:spMkLst>
        </pc:spChg>
        <pc:spChg chg="add del">
          <ac:chgData name="graeme ancell" userId="dd02a1d3ed518bbf" providerId="LiveId" clId="{F77F5209-2348-4DD4-A1F5-869F258BBD34}" dt="2018-11-02T00:24:46.924" v="1038" actId="478"/>
          <ac:spMkLst>
            <pc:docMk/>
            <pc:sldMk cId="1871911088" sldId="261"/>
            <ac:spMk id="14" creationId="{42E5A577-8681-4528-B483-D0FBA90F397D}"/>
          </ac:spMkLst>
        </pc:spChg>
        <pc:picChg chg="add mod">
          <ac:chgData name="graeme ancell" userId="dd02a1d3ed518bbf" providerId="LiveId" clId="{F77F5209-2348-4DD4-A1F5-869F258BBD34}" dt="2018-11-02T00:24:57.629" v="1041" actId="1076"/>
          <ac:picMkLst>
            <pc:docMk/>
            <pc:sldMk cId="1871911088" sldId="261"/>
            <ac:picMk id="2" creationId="{2BF2D931-48B4-4FED-B938-209886955052}"/>
          </ac:picMkLst>
        </pc:picChg>
        <pc:picChg chg="del">
          <ac:chgData name="graeme ancell" userId="dd02a1d3ed518bbf" providerId="LiveId" clId="{F77F5209-2348-4DD4-A1F5-869F258BBD34}" dt="2018-11-02T00:13:52.292" v="925" actId="478"/>
          <ac:picMkLst>
            <pc:docMk/>
            <pc:sldMk cId="1871911088" sldId="261"/>
            <ac:picMk id="9" creationId="{E14DEB34-1F01-4701-83F1-FEA9B3EA8F5E}"/>
          </ac:picMkLst>
        </pc:picChg>
        <pc:picChg chg="add mod">
          <ac:chgData name="graeme ancell" userId="dd02a1d3ed518bbf" providerId="LiveId" clId="{F77F5209-2348-4DD4-A1F5-869F258BBD34}" dt="2018-11-02T00:25:02.493" v="1042" actId="1076"/>
          <ac:picMkLst>
            <pc:docMk/>
            <pc:sldMk cId="1871911088" sldId="261"/>
            <ac:picMk id="13" creationId="{EA3B82DB-F15F-4A6A-98C5-F72903EB4F6F}"/>
          </ac:picMkLst>
        </pc:picChg>
      </pc:sldChg>
      <pc:sldChg chg="addSp delSp modSp">
        <pc:chgData name="graeme ancell" userId="dd02a1d3ed518bbf" providerId="LiveId" clId="{F77F5209-2348-4DD4-A1F5-869F258BBD34}" dt="2018-11-02T00:57:04.785" v="1668" actId="20577"/>
        <pc:sldMkLst>
          <pc:docMk/>
          <pc:sldMk cId="4022739346" sldId="264"/>
        </pc:sldMkLst>
        <pc:spChg chg="mod">
          <ac:chgData name="graeme ancell" userId="dd02a1d3ed518bbf" providerId="LiveId" clId="{F77F5209-2348-4DD4-A1F5-869F258BBD34}" dt="2018-11-02T00:57:04.785" v="1668" actId="20577"/>
          <ac:spMkLst>
            <pc:docMk/>
            <pc:sldMk cId="4022739346" sldId="264"/>
            <ac:spMk id="7" creationId="{37E302E9-FC8D-43EB-811C-F2445B5B56DE}"/>
          </ac:spMkLst>
        </pc:spChg>
        <pc:spChg chg="del">
          <ac:chgData name="graeme ancell" userId="dd02a1d3ed518bbf" providerId="LiveId" clId="{F77F5209-2348-4DD4-A1F5-869F258BBD34}" dt="2018-11-02T00:01:23.782" v="644" actId="478"/>
          <ac:spMkLst>
            <pc:docMk/>
            <pc:sldMk cId="4022739346" sldId="264"/>
            <ac:spMk id="10" creationId="{9A48A9E8-394F-42E3-AABE-2035FB4FAF63}"/>
          </ac:spMkLst>
        </pc:spChg>
        <pc:spChg chg="del">
          <ac:chgData name="graeme ancell" userId="dd02a1d3ed518bbf" providerId="LiveId" clId="{F77F5209-2348-4DD4-A1F5-869F258BBD34}" dt="2018-11-02T00:01:28.437" v="645" actId="478"/>
          <ac:spMkLst>
            <pc:docMk/>
            <pc:sldMk cId="4022739346" sldId="264"/>
            <ac:spMk id="11" creationId="{9232B99C-CF0F-446A-AD42-2ADA5843CE15}"/>
          </ac:spMkLst>
        </pc:spChg>
        <pc:spChg chg="del">
          <ac:chgData name="graeme ancell" userId="dd02a1d3ed518bbf" providerId="LiveId" clId="{F77F5209-2348-4DD4-A1F5-869F258BBD34}" dt="2018-11-02T00:07:55.197" v="721" actId="478"/>
          <ac:spMkLst>
            <pc:docMk/>
            <pc:sldMk cId="4022739346" sldId="264"/>
            <ac:spMk id="12" creationId="{8D1DFA47-9CBF-4CC4-89AF-01464050F391}"/>
          </ac:spMkLst>
        </pc:spChg>
        <pc:picChg chg="del">
          <ac:chgData name="graeme ancell" userId="dd02a1d3ed518bbf" providerId="LiveId" clId="{F77F5209-2348-4DD4-A1F5-869F258BBD34}" dt="2018-11-02T00:07:52.737" v="720" actId="478"/>
          <ac:picMkLst>
            <pc:docMk/>
            <pc:sldMk cId="4022739346" sldId="264"/>
            <ac:picMk id="9" creationId="{E14DEB34-1F01-4701-83F1-FEA9B3EA8F5E}"/>
          </ac:picMkLst>
        </pc:picChg>
        <pc:picChg chg="add mod">
          <ac:chgData name="graeme ancell" userId="dd02a1d3ed518bbf" providerId="LiveId" clId="{F77F5209-2348-4DD4-A1F5-869F258BBD34}" dt="2018-11-02T00:08:10.871" v="724" actId="1076"/>
          <ac:picMkLst>
            <pc:docMk/>
            <pc:sldMk cId="4022739346" sldId="264"/>
            <ac:picMk id="13" creationId="{9E121E51-9C75-4772-906B-3EBFC4B3C4CF}"/>
          </ac:picMkLst>
        </pc:picChg>
        <pc:picChg chg="add mod">
          <ac:chgData name="graeme ancell" userId="dd02a1d3ed518bbf" providerId="LiveId" clId="{F77F5209-2348-4DD4-A1F5-869F258BBD34}" dt="2018-11-02T00:08:07.255" v="723" actId="1076"/>
          <ac:picMkLst>
            <pc:docMk/>
            <pc:sldMk cId="4022739346" sldId="264"/>
            <ac:picMk id="14" creationId="{5F8F3839-0BC3-43B3-9309-ECAC4A1B8064}"/>
          </ac:picMkLst>
        </pc:picChg>
      </pc:sldChg>
      <pc:sldChg chg="addSp delSp modSp setBg">
        <pc:chgData name="graeme ancell" userId="dd02a1d3ed518bbf" providerId="LiveId" clId="{F77F5209-2348-4DD4-A1F5-869F258BBD34}" dt="2018-11-02T00:58:46.674" v="1681" actId="1076"/>
        <pc:sldMkLst>
          <pc:docMk/>
          <pc:sldMk cId="4203425419" sldId="265"/>
        </pc:sldMkLst>
        <pc:spChg chg="mod">
          <ac:chgData name="graeme ancell" userId="dd02a1d3ed518bbf" providerId="LiveId" clId="{F77F5209-2348-4DD4-A1F5-869F258BBD34}" dt="2018-11-02T00:57:31.300" v="1671" actId="27636"/>
          <ac:spMkLst>
            <pc:docMk/>
            <pc:sldMk cId="4203425419" sldId="265"/>
            <ac:spMk id="7" creationId="{37E302E9-FC8D-43EB-811C-F2445B5B56DE}"/>
          </ac:spMkLst>
        </pc:spChg>
        <pc:spChg chg="del">
          <ac:chgData name="graeme ancell" userId="dd02a1d3ed518bbf" providerId="LiveId" clId="{F77F5209-2348-4DD4-A1F5-869F258BBD34}" dt="2018-11-02T00:57:45.395" v="1674" actId="478"/>
          <ac:spMkLst>
            <pc:docMk/>
            <pc:sldMk cId="4203425419" sldId="265"/>
            <ac:spMk id="10" creationId="{9A48A9E8-394F-42E3-AABE-2035FB4FAF63}"/>
          </ac:spMkLst>
        </pc:spChg>
        <pc:spChg chg="del">
          <ac:chgData name="graeme ancell" userId="dd02a1d3ed518bbf" providerId="LiveId" clId="{F77F5209-2348-4DD4-A1F5-869F258BBD34}" dt="2018-11-02T00:57:48.504" v="1675" actId="478"/>
          <ac:spMkLst>
            <pc:docMk/>
            <pc:sldMk cId="4203425419" sldId="265"/>
            <ac:spMk id="11" creationId="{9232B99C-CF0F-446A-AD42-2ADA5843CE15}"/>
          </ac:spMkLst>
        </pc:spChg>
        <pc:spChg chg="del">
          <ac:chgData name="graeme ancell" userId="dd02a1d3ed518bbf" providerId="LiveId" clId="{F77F5209-2348-4DD4-A1F5-869F258BBD34}" dt="2018-11-02T00:57:42.947" v="1673" actId="478"/>
          <ac:spMkLst>
            <pc:docMk/>
            <pc:sldMk cId="4203425419" sldId="265"/>
            <ac:spMk id="12" creationId="{8D1DFA47-9CBF-4CC4-89AF-01464050F391}"/>
          </ac:spMkLst>
        </pc:spChg>
        <pc:picChg chg="del">
          <ac:chgData name="graeme ancell" userId="dd02a1d3ed518bbf" providerId="LiveId" clId="{F77F5209-2348-4DD4-A1F5-869F258BBD34}" dt="2018-11-02T00:57:39.210" v="1672" actId="478"/>
          <ac:picMkLst>
            <pc:docMk/>
            <pc:sldMk cId="4203425419" sldId="265"/>
            <ac:picMk id="9" creationId="{E14DEB34-1F01-4701-83F1-FEA9B3EA8F5E}"/>
          </ac:picMkLst>
        </pc:picChg>
        <pc:picChg chg="add mod">
          <ac:chgData name="graeme ancell" userId="dd02a1d3ed518bbf" providerId="LiveId" clId="{F77F5209-2348-4DD4-A1F5-869F258BBD34}" dt="2018-11-02T00:58:46.674" v="1681" actId="1076"/>
          <ac:picMkLst>
            <pc:docMk/>
            <pc:sldMk cId="4203425419" sldId="265"/>
            <ac:picMk id="2051" creationId="{408F53E1-4795-4E71-9153-8F1B8E342304}"/>
          </ac:picMkLst>
        </pc:picChg>
      </pc:sldChg>
      <pc:sldChg chg="addSp delSp modSp setBg">
        <pc:chgData name="graeme ancell" userId="dd02a1d3ed518bbf" providerId="LiveId" clId="{F77F5209-2348-4DD4-A1F5-869F258BBD34}" dt="2018-11-02T01:00:00.882" v="1703" actId="20577"/>
        <pc:sldMkLst>
          <pc:docMk/>
          <pc:sldMk cId="3330564234" sldId="266"/>
        </pc:sldMkLst>
        <pc:spChg chg="mod">
          <ac:chgData name="graeme ancell" userId="dd02a1d3ed518bbf" providerId="LiveId" clId="{F77F5209-2348-4DD4-A1F5-869F258BBD34}" dt="2018-11-02T01:00:00.882" v="1703" actId="20577"/>
          <ac:spMkLst>
            <pc:docMk/>
            <pc:sldMk cId="3330564234" sldId="266"/>
            <ac:spMk id="7" creationId="{37E302E9-FC8D-43EB-811C-F2445B5B56DE}"/>
          </ac:spMkLst>
        </pc:spChg>
        <pc:spChg chg="del">
          <ac:chgData name="graeme ancell" userId="dd02a1d3ed518bbf" providerId="LiveId" clId="{F77F5209-2348-4DD4-A1F5-869F258BBD34}" dt="2018-11-02T00:23:36.345" v="1035" actId="478"/>
          <ac:spMkLst>
            <pc:docMk/>
            <pc:sldMk cId="3330564234" sldId="266"/>
            <ac:spMk id="10" creationId="{9A48A9E8-394F-42E3-AABE-2035FB4FAF63}"/>
          </ac:spMkLst>
        </pc:spChg>
        <pc:spChg chg="del">
          <ac:chgData name="graeme ancell" userId="dd02a1d3ed518bbf" providerId="LiveId" clId="{F77F5209-2348-4DD4-A1F5-869F258BBD34}" dt="2018-11-02T00:23:37.828" v="1036" actId="478"/>
          <ac:spMkLst>
            <pc:docMk/>
            <pc:sldMk cId="3330564234" sldId="266"/>
            <ac:spMk id="11" creationId="{9232B99C-CF0F-446A-AD42-2ADA5843CE15}"/>
          </ac:spMkLst>
        </pc:spChg>
        <pc:picChg chg="add mod">
          <ac:chgData name="graeme ancell" userId="dd02a1d3ed518bbf" providerId="LiveId" clId="{F77F5209-2348-4DD4-A1F5-869F258BBD34}" dt="2018-11-02T00:39:17.988" v="1224" actId="1076"/>
          <ac:picMkLst>
            <pc:docMk/>
            <pc:sldMk cId="3330564234" sldId="266"/>
            <ac:picMk id="1027" creationId="{F885DAA4-A937-4298-A42C-BF7D4364C4E8}"/>
          </ac:picMkLst>
        </pc:picChg>
      </pc:sldChg>
      <pc:sldChg chg="delSp modSp">
        <pc:chgData name="graeme ancell" userId="dd02a1d3ed518bbf" providerId="LiveId" clId="{F77F5209-2348-4DD4-A1F5-869F258BBD34}" dt="2018-11-02T00:59:32.179" v="1696" actId="20577"/>
        <pc:sldMkLst>
          <pc:docMk/>
          <pc:sldMk cId="4293339457" sldId="267"/>
        </pc:sldMkLst>
        <pc:spChg chg="mod">
          <ac:chgData name="graeme ancell" userId="dd02a1d3ed518bbf" providerId="LiveId" clId="{F77F5209-2348-4DD4-A1F5-869F258BBD34}" dt="2018-11-02T00:59:32.179" v="1696" actId="20577"/>
          <ac:spMkLst>
            <pc:docMk/>
            <pc:sldMk cId="4293339457" sldId="267"/>
            <ac:spMk id="7" creationId="{37E302E9-FC8D-43EB-811C-F2445B5B56DE}"/>
          </ac:spMkLst>
        </pc:spChg>
        <pc:spChg chg="del">
          <ac:chgData name="graeme ancell" userId="dd02a1d3ed518bbf" providerId="LiveId" clId="{F77F5209-2348-4DD4-A1F5-869F258BBD34}" dt="2018-11-02T00:52:31.662" v="1599" actId="478"/>
          <ac:spMkLst>
            <pc:docMk/>
            <pc:sldMk cId="4293339457" sldId="267"/>
            <ac:spMk id="10" creationId="{9A48A9E8-394F-42E3-AABE-2035FB4FAF63}"/>
          </ac:spMkLst>
        </pc:spChg>
        <pc:spChg chg="del">
          <ac:chgData name="graeme ancell" userId="dd02a1d3ed518bbf" providerId="LiveId" clId="{F77F5209-2348-4DD4-A1F5-869F258BBD34}" dt="2018-11-02T00:52:35.328" v="1600" actId="478"/>
          <ac:spMkLst>
            <pc:docMk/>
            <pc:sldMk cId="4293339457" sldId="267"/>
            <ac:spMk id="11" creationId="{9232B99C-CF0F-446A-AD42-2ADA5843CE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0084-912C-4E66-88D8-672BA69B1F80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C7C2-D450-4468-BD6D-3FD16A9CB7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9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7E8E-B3DA-446C-94C1-7A51454554CE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F12F-1F19-482F-980B-344806BCCE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12190095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52284" y="787414"/>
            <a:ext cx="11189110" cy="1792153"/>
          </a:xfrm>
          <a:noFill/>
        </p:spPr>
        <p:txBody>
          <a:bodyPr anchor="ctr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Enter </a:t>
            </a:r>
            <a:r>
              <a:rPr lang="fr-FR" dirty="0" err="1"/>
              <a:t>title</a:t>
            </a:r>
            <a:r>
              <a:rPr lang="fr-FR" dirty="0"/>
              <a:t> of tutorial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284" y="3867272"/>
            <a:ext cx="11189110" cy="4789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 XXX -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1980" y="4346224"/>
            <a:ext cx="11189414" cy="774416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r-FR" dirty="0"/>
              <a:t>Place - Date</a:t>
            </a:r>
          </a:p>
        </p:txBody>
      </p:sp>
    </p:spTree>
    <p:extLst>
      <p:ext uri="{BB962C8B-B14F-4D97-AF65-F5344CB8AC3E}">
        <p14:creationId xmlns:p14="http://schemas.microsoft.com/office/powerpoint/2010/main" val="13043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565624" y="909848"/>
            <a:ext cx="4169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2018</a:t>
            </a:r>
          </a:p>
          <a:p>
            <a:pPr marL="0" algn="just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tutorial has been prepared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upon the work of CIGRE and its Working Groups. If it is used in total or in part, proper reference and credit should be given to CIGRE.</a:t>
            </a:r>
            <a:endParaRPr lang="fr-FR" sz="160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65624" y="3429000"/>
            <a:ext cx="4169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Disclaimer notice</a:t>
            </a:r>
          </a:p>
          <a:p>
            <a:pPr marL="0" algn="l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algn="l" defTabSz="914400" rtl="0" eaLnBrk="1" latinLnBrk="0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“CIGRE gives no warranty or assurance about the contents of this publication, nor does it accept any responsibility, as to the accuracy or exhaustiveness of the information.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implied warranties and conditions are excluded to the maximum extent permitted by law”.</a:t>
            </a:r>
            <a:endParaRPr lang="fr-FR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12937" y="2869724"/>
            <a:ext cx="313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Copyright &amp; </a:t>
            </a:r>
            <a:r>
              <a:rPr lang="fr-FR" sz="24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 notice</a:t>
            </a:r>
          </a:p>
        </p:txBody>
      </p:sp>
    </p:spTree>
    <p:extLst>
      <p:ext uri="{BB962C8B-B14F-4D97-AF65-F5344CB8AC3E}">
        <p14:creationId xmlns:p14="http://schemas.microsoft.com/office/powerpoint/2010/main" val="1250647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25970" y="1620462"/>
            <a:ext cx="7747000" cy="48466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fr-FR" dirty="0"/>
              <a:t>Enter </a:t>
            </a:r>
            <a:r>
              <a:rPr lang="fr-FR" dirty="0" err="1"/>
              <a:t>chapters</a:t>
            </a:r>
            <a:r>
              <a:rPr lang="fr-FR" dirty="0"/>
              <a:t> / sections</a:t>
            </a:r>
          </a:p>
        </p:txBody>
      </p:sp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3987841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16008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87" y="701340"/>
            <a:ext cx="7553325" cy="35575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800" b="1" baseline="0"/>
            </a:lvl1pPr>
          </a:lstStyle>
          <a:p>
            <a:pPr lvl="0"/>
            <a:r>
              <a:rPr lang="fr-FR" dirty="0"/>
              <a:t>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67675" y="4403726"/>
            <a:ext cx="7553325" cy="954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 b="1"/>
            </a:lvl1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9488" y="5751870"/>
            <a:ext cx="8574344" cy="560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/>
              <a:t>Tutorial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CIGRE Paris Session 2018 - date</a:t>
            </a:r>
          </a:p>
        </p:txBody>
      </p:sp>
    </p:spTree>
    <p:extLst>
      <p:ext uri="{BB962C8B-B14F-4D97-AF65-F5344CB8AC3E}">
        <p14:creationId xmlns:p14="http://schemas.microsoft.com/office/powerpoint/2010/main" val="86786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525464" y="2285999"/>
            <a:ext cx="8951912" cy="3933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664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 hasCustomPrompt="1"/>
          </p:nvPr>
        </p:nvSpPr>
        <p:spPr>
          <a:xfrm>
            <a:off x="525463" y="1900349"/>
            <a:ext cx="8951912" cy="44339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035690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</p:spPr>
        <p:txBody>
          <a:bodyPr anchor="b">
            <a:normAutofit/>
          </a:bodyPr>
          <a:lstStyle>
            <a:lvl1pPr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graphique 3"/>
          <p:cNvSpPr>
            <a:spLocks noGrp="1"/>
          </p:cNvSpPr>
          <p:nvPr>
            <p:ph type="chart" sz="quarter" idx="12" hasCustomPrompt="1"/>
          </p:nvPr>
        </p:nvSpPr>
        <p:spPr>
          <a:xfrm>
            <a:off x="525464" y="1906757"/>
            <a:ext cx="8951912" cy="45116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761662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7148516" y="446972"/>
            <a:ext cx="4774779" cy="2258485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7128174" y="2901545"/>
            <a:ext cx="4795121" cy="256823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6294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345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20"/>
          <p:cNvSpPr>
            <a:spLocks noGrp="1"/>
          </p:cNvSpPr>
          <p:nvPr>
            <p:ph type="title" hasCustomPrompt="1"/>
          </p:nvPr>
        </p:nvSpPr>
        <p:spPr>
          <a:xfrm>
            <a:off x="6117737" y="1363287"/>
            <a:ext cx="4774779" cy="175239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6097395" y="3211940"/>
            <a:ext cx="4795121" cy="229108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" y="1363287"/>
            <a:ext cx="5114897" cy="549471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573089"/>
            <a:ext cx="8696325" cy="48577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3932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1026" y="5667411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1 -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 hasCustomPrompt="1"/>
          </p:nvPr>
        </p:nvSpPr>
        <p:spPr>
          <a:xfrm>
            <a:off x="511175" y="1457325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652" y="565448"/>
            <a:ext cx="8696325" cy="515158"/>
          </a:xfrm>
        </p:spPr>
        <p:txBody>
          <a:bodyPr>
            <a:no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5061" y="5660008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2 -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5005210" y="1449922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81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8951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700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55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60" r:id="rId5"/>
    <p:sldLayoutId id="2147483662" r:id="rId6"/>
    <p:sldLayoutId id="2147483661" r:id="rId7"/>
    <p:sldLayoutId id="2147483663" r:id="rId8"/>
    <p:sldLayoutId id="2147483666" r:id="rId9"/>
    <p:sldLayoutId id="2147483665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fr-FR" sz="1800" b="1" kern="1200" dirty="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imgres?imgurl=https://media.springernature.com/w306/springer-static/cover-hires/series/15209&amp;imgrefurl=https://link.springer.com/bookseries/15209&amp;docid=VaYdJJIgGEnD6M&amp;tbnid=jq0V7ph54Mvi8M:&amp;vet=10ahUKEwi7o9fBwLTeAhVXOSsKHT7KABYQMwg_KAEwAQ..i&amp;w=306&amp;h=458&amp;bih=584&amp;biw=1200&amp;q=cigre%20green%20book&amp;ved=0ahUKEwi7o9fBwLTeAhVXOSsKHT7KABYQMwg_KAEwAQ&amp;iact=mrc&amp;uact=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imgres?imgurl=https://media-cdn.tripadvisor.com/media/photo-s/10/b9/d1/8e/aerial-view-of-hobart.jpg&amp;imgrefurl=https://www.tripadvisor.com.au/LocationPhotoDirectLink-g255096-i280613262-Tasmania.html&amp;docid=9gImvfC-BYgkiM&amp;tbnid=4mTzzmt0pL_fYM:&amp;vet=10ahUKEwigjK_3u7TeAhXKv48KHSMWA08QMwhcKAEwAQ..i&amp;w=550&amp;h=412&amp;bih=584&amp;biw=1200&amp;q=hobart%20australia&amp;ved=0ahUKEwigjK_3u7TeAhXKv48KHSMWA08QMwhcKAEwAQ&amp;iact=mrc&amp;uact=8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1676" y="1538020"/>
            <a:ext cx="11189110" cy="478952"/>
          </a:xfrm>
        </p:spPr>
        <p:txBody>
          <a:bodyPr/>
          <a:lstStyle/>
          <a:p>
            <a:r>
              <a:rPr lang="en-AU" dirty="0"/>
              <a:t>Presented</a:t>
            </a:r>
            <a:r>
              <a:rPr lang="fr-FR" dirty="0"/>
              <a:t> by </a:t>
            </a:r>
            <a:r>
              <a:rPr lang="fr-FR" dirty="0"/>
              <a:t>Graeme Ancell - </a:t>
            </a:r>
            <a:r>
              <a:rPr lang="en-AU" dirty="0"/>
              <a:t>Convener</a:t>
            </a:r>
            <a:endParaRPr lang="en-A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1676" y="2367132"/>
            <a:ext cx="11189414" cy="774416"/>
          </a:xfrm>
        </p:spPr>
        <p:txBody>
          <a:bodyPr/>
          <a:lstStyle/>
          <a:p>
            <a:r>
              <a:rPr lang="en-AU" dirty="0"/>
              <a:t>Hobart – 15/11/2018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38" y="0"/>
            <a:ext cx="4927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7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097341"/>
            <a:ext cx="6880510" cy="45803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/>
              <a:t>SC C1 tutorial on the pre-feasibility study of a global electricity network</a:t>
            </a:r>
            <a:endParaRPr lang="en-AU" sz="20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800" dirty="0"/>
              <a:t>Cigre is the only </a:t>
            </a:r>
            <a:r>
              <a:rPr lang="en-US" sz="1800" dirty="0" err="1"/>
              <a:t>organisation</a:t>
            </a:r>
            <a:r>
              <a:rPr lang="en-US" sz="1800" dirty="0"/>
              <a:t> with the global reach to be able to develop the input data needed for such a study.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800" dirty="0"/>
              <a:t>The working group includes 27 power system planning experts coming from 17 countries covering all the continents.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algn="l"/>
            <a:endParaRPr lang="en-AU" sz="1800" dirty="0"/>
          </a:p>
          <a:p>
            <a:pPr algn="l"/>
            <a:r>
              <a:rPr lang="en-AU" sz="2000" dirty="0"/>
              <a:t>Forecasting mobile electricity demand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800" dirty="0"/>
              <a:t>Paper on “Using SMARTPHONE GPS data to </a:t>
            </a:r>
            <a:r>
              <a:rPr lang="en-US" sz="1800" dirty="0" err="1"/>
              <a:t>characterise</a:t>
            </a:r>
            <a:r>
              <a:rPr lang="en-US" sz="1800" dirty="0"/>
              <a:t> Destination EV charging demand”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NZ: EV demand at new inland port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600" dirty="0"/>
              <a:t>Heavy transport hub?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600" dirty="0"/>
              <a:t>Long distance travellers?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600" dirty="0"/>
              <a:t>Inland Port Staff?</a:t>
            </a:r>
          </a:p>
          <a:p>
            <a:pPr marL="914400" lvl="2" indent="0">
              <a:buNone/>
            </a:pPr>
            <a:endParaRPr lang="en-AU" sz="16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3987841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Paris</a:t>
            </a:r>
            <a:r>
              <a:rPr lang="fr-FR" dirty="0"/>
              <a:t> Session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3B82DB-F15F-4A6A-98C5-F72903EB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507" y="2729826"/>
            <a:ext cx="3139896" cy="37311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F2D931-48B4-4FED-B938-20988695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304" y="545691"/>
            <a:ext cx="3553703" cy="21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097341"/>
            <a:ext cx="6880510" cy="4580389"/>
          </a:xfrm>
        </p:spPr>
        <p:txBody>
          <a:bodyPr>
            <a:normAutofit/>
          </a:bodyPr>
          <a:lstStyle/>
          <a:p>
            <a:pPr algn="l"/>
            <a:r>
              <a:rPr lang="en-AU" sz="2000" dirty="0"/>
              <a:t>Importance of Stakeholder consultation	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Several countries reported Instances where consultation provided unexpected benefit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NZ: Stakeholders concerned with fault levels for grid reconfiguration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en-AU" sz="1800" dirty="0"/>
          </a:p>
          <a:p>
            <a:pPr algn="l"/>
            <a:r>
              <a:rPr lang="en-AU" sz="2000" dirty="0"/>
              <a:t>Coordinated planning across multiple energy systems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Chinese presentation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Relevant for decarbonisation strategies</a:t>
            </a:r>
          </a:p>
          <a:p>
            <a:pPr algn="l"/>
            <a:endParaRPr lang="fr-FR" sz="2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3987841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Paris Session</a:t>
            </a:r>
          </a:p>
        </p:txBody>
      </p:sp>
      <p:pic>
        <p:nvPicPr>
          <p:cNvPr id="13" name="内容占位符 7">
            <a:extLst>
              <a:ext uri="{FF2B5EF4-FFF2-40B4-BE49-F238E27FC236}">
                <a16:creationId xmlns:a16="http://schemas.microsoft.com/office/drawing/2014/main" id="{9E121E51-9C75-4772-906B-3EBFC4B3C4CF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53418" y="3713037"/>
            <a:ext cx="4232980" cy="203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8F3839-0BC3-43B3-9309-ECAC4A1B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34" y="665125"/>
            <a:ext cx="3584748" cy="25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73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880510" cy="456665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Green Book on Asset Management underway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Graeme Ancell is a co-editor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NZ contributors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/>
              <a:t>Looking for Australian case studies in general and for aging assets specifically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sz="1800" dirty="0"/>
          </a:p>
          <a:p>
            <a:pPr algn="l"/>
            <a:r>
              <a:rPr lang="en-AU" sz="2000" dirty="0"/>
              <a:t>Future working groups (in development)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800" dirty="0"/>
              <a:t>Follow-up from C1.35 (Global Electricity Network)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800" dirty="0"/>
              <a:t>Review evolving existing and new expansion planning tools to include the value of distributed generation and customer flexibility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800" dirty="0"/>
              <a:t>Methods to extract the value from high penetration of EVs, customer storage and demand response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800" dirty="0"/>
              <a:t>Requirements for asset analytic systems </a:t>
            </a:r>
            <a:r>
              <a:rPr lang="en-US" sz="2000" dirty="0"/>
              <a:t>	</a:t>
            </a:r>
            <a:endParaRPr lang="fr-FR" sz="2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International </a:t>
            </a:r>
            <a:r>
              <a:rPr lang="en-AU" dirty="0"/>
              <a:t>Activities</a:t>
            </a:r>
          </a:p>
        </p:txBody>
      </p:sp>
      <p:pic>
        <p:nvPicPr>
          <p:cNvPr id="2051" name="Picture 3" descr="Image result for cigre green book">
            <a:hlinkClick r:id="rId2"/>
            <a:extLst>
              <a:ext uri="{FF2B5EF4-FFF2-40B4-BE49-F238E27FC236}">
                <a16:creationId xmlns:a16="http://schemas.microsoft.com/office/drawing/2014/main" id="{408F53E1-4795-4E71-9153-8F1B8E34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361" y="1203942"/>
            <a:ext cx="2777279" cy="41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2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880510" cy="4640789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AUC1 Meeting in Hobart this week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Australian/New Zealand participation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WG C1.22: Investment decisions in a changing</a:t>
            </a:r>
            <a:br>
              <a:rPr lang="en-US" sz="2000" dirty="0"/>
            </a:br>
            <a:r>
              <a:rPr lang="en-US" sz="2000" dirty="0"/>
              <a:t>and uncertain environment – Cynthia Liu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WG C1.23: Transmission Investment Decision Points and Trees - Graeme Ancell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WG C1.34: ISO Series 55000 Standards: General Process Assessment Steps and Information Requirements for Utilities – Marshall Brenton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WG C1.38: Valuation as a comprehensive approach to asset management in view of emerging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WG C1.39: Optimal power system planning under growing uncertainty -Herath Samarakoon, Christian Schafer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Green Book on Asset Management</a:t>
            </a:r>
          </a:p>
          <a:p>
            <a:pPr algn="l"/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fr-FR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AU/NZ </a:t>
            </a:r>
            <a:r>
              <a:rPr lang="en-AU" dirty="0"/>
              <a:t>Activities</a:t>
            </a:r>
          </a:p>
        </p:txBody>
      </p:sp>
      <p:pic>
        <p:nvPicPr>
          <p:cNvPr id="1027" name="Picture 3" descr="Image result for hobart australia">
            <a:hlinkClick r:id="rId2"/>
            <a:extLst>
              <a:ext uri="{FF2B5EF4-FFF2-40B4-BE49-F238E27FC236}">
                <a16:creationId xmlns:a16="http://schemas.microsoft.com/office/drawing/2014/main" id="{F885DAA4-A937-4298-A42C-BF7D4364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77" y="2061191"/>
            <a:ext cx="3103717" cy="23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6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7" y="1111081"/>
            <a:ext cx="10260147" cy="4640789"/>
          </a:xfrm>
        </p:spPr>
        <p:txBody>
          <a:bodyPr>
            <a:normAutofit/>
          </a:bodyPr>
          <a:lstStyle/>
          <a:p>
            <a:pPr algn="l"/>
            <a:r>
              <a:rPr lang="en-AU" sz="2000" dirty="0"/>
              <a:t>Upcoming Technical Brochures</a:t>
            </a:r>
          </a:p>
          <a:p>
            <a:pPr algn="l"/>
            <a:endParaRPr lang="en-AU" sz="2000" dirty="0"/>
          </a:p>
          <a:p>
            <a:pPr algn="l"/>
            <a:r>
              <a:rPr lang="en-US" sz="1600" dirty="0"/>
              <a:t>WG C1.22: New investment decision processes and regulatory practices required to deal with changing economic drivers (Dec 18)</a:t>
            </a:r>
          </a:p>
          <a:p>
            <a:pPr algn="l"/>
            <a:r>
              <a:rPr lang="en-US" sz="1600" dirty="0"/>
              <a:t>WG C1.23: Transmission investment decision points and trees  management in view of emerging development (Early 19)</a:t>
            </a:r>
            <a:endParaRPr lang="en-AU" sz="1600" dirty="0"/>
          </a:p>
          <a:p>
            <a:pPr algn="l"/>
            <a:r>
              <a:rPr lang="en-US" sz="1600" dirty="0"/>
              <a:t>WG C1.33: Interface &amp; Allocation Issues in multi-party and/or cross-jurisdiction power infrastructures projects (Dec 19)</a:t>
            </a:r>
          </a:p>
          <a:p>
            <a:pPr algn="l"/>
            <a:r>
              <a:rPr lang="en-US" sz="1600" dirty="0"/>
              <a:t>WG C1.34: ISO Series 55000 Standards: General Process Assessment Steps and Information Requirements for Utilities (May 19)</a:t>
            </a:r>
          </a:p>
          <a:p>
            <a:pPr algn="l"/>
            <a:r>
              <a:rPr lang="en-US" sz="1600" dirty="0"/>
              <a:t>WG C1.35: Global electricity network feasibility study (May 19)</a:t>
            </a:r>
          </a:p>
          <a:p>
            <a:pPr algn="l"/>
            <a:r>
              <a:rPr lang="en-US" sz="1600" dirty="0"/>
              <a:t>WG C1/C4.36: Review of the Metropolitan area power system development trends taking into account new generation, grid and information technologies ( Oct 19)</a:t>
            </a:r>
          </a:p>
          <a:p>
            <a:pPr algn="l"/>
            <a:r>
              <a:rPr lang="en-US" sz="1600" dirty="0"/>
              <a:t>WG C1.38: Valuation as a comprehensive approach to asset (Jun 19)</a:t>
            </a:r>
          </a:p>
          <a:p>
            <a:pPr algn="l"/>
            <a:r>
              <a:rPr lang="en-US" sz="1600" dirty="0"/>
              <a:t>WG C1.39: Optimal power system planning under growing uncertainty (End 2019)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4293339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377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Edition CIGRE</dc:creator>
  <cp:lastModifiedBy>David Bones</cp:lastModifiedBy>
  <cp:revision>69</cp:revision>
  <dcterms:created xsi:type="dcterms:W3CDTF">2016-05-24T14:40:41Z</dcterms:created>
  <dcterms:modified xsi:type="dcterms:W3CDTF">2018-11-11T00:25:53Z</dcterms:modified>
</cp:coreProperties>
</file>