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8" r:id="rId2"/>
    <p:sldId id="261" r:id="rId3"/>
    <p:sldId id="265" r:id="rId4"/>
    <p:sldId id="266" r:id="rId5"/>
    <p:sldId id="267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4F"/>
    <a:srgbClr val="F2672D"/>
    <a:srgbClr val="41AD49"/>
    <a:srgbClr val="0FB3BD"/>
    <a:srgbClr val="11668F"/>
    <a:srgbClr val="F0D611"/>
    <a:srgbClr val="24DABC"/>
    <a:srgbClr val="FFFFFF"/>
    <a:srgbClr val="1CA891"/>
    <a:srgbClr val="178B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39" autoAdjust="0"/>
    <p:restoredTop sz="94660"/>
  </p:normalViewPr>
  <p:slideViewPr>
    <p:cSldViewPr snapToGrid="0">
      <p:cViewPr varScale="1">
        <p:scale>
          <a:sx n="71" d="100"/>
          <a:sy n="71" d="100"/>
        </p:scale>
        <p:origin x="28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376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Coughlan (DEDJTR)" userId="7a28fe5e-bf93-4f7c-b138-848607fc2bcd" providerId="ADAL" clId="{5FFA2E99-04AA-4C70-9BA2-B45131FF9A2F}"/>
    <pc:docChg chg="undo redo custSel addSld delSld modSld">
      <pc:chgData name="Phil Coughlan (DEDJTR)" userId="7a28fe5e-bf93-4f7c-b138-848607fc2bcd" providerId="ADAL" clId="{5FFA2E99-04AA-4C70-9BA2-B45131FF9A2F}" dt="2018-10-11T05:19:12.103" v="597" actId="20577"/>
      <pc:docMkLst>
        <pc:docMk/>
      </pc:docMkLst>
      <pc:sldChg chg="modSp">
        <pc:chgData name="Phil Coughlan (DEDJTR)" userId="7a28fe5e-bf93-4f7c-b138-848607fc2bcd" providerId="ADAL" clId="{5FFA2E99-04AA-4C70-9BA2-B45131FF9A2F}" dt="2018-10-11T04:57:56.578" v="56" actId="20577"/>
        <pc:sldMkLst>
          <pc:docMk/>
          <pc:sldMk cId="39533629" sldId="256"/>
        </pc:sldMkLst>
        <pc:spChg chg="mod">
          <ac:chgData name="Phil Coughlan (DEDJTR)" userId="7a28fe5e-bf93-4f7c-b138-848607fc2bcd" providerId="ADAL" clId="{5FFA2E99-04AA-4C70-9BA2-B45131FF9A2F}" dt="2018-10-11T04:57:56.578" v="56" actId="20577"/>
          <ac:spMkLst>
            <pc:docMk/>
            <pc:sldMk cId="39533629" sldId="256"/>
            <ac:spMk id="7" creationId="{00000000-0000-0000-0000-000000000000}"/>
          </ac:spMkLst>
        </pc:spChg>
        <pc:spChg chg="mod">
          <ac:chgData name="Phil Coughlan (DEDJTR)" userId="7a28fe5e-bf93-4f7c-b138-848607fc2bcd" providerId="ADAL" clId="{5FFA2E99-04AA-4C70-9BA2-B45131FF9A2F}" dt="2018-10-11T04:57:23.254" v="35" actId="790"/>
          <ac:spMkLst>
            <pc:docMk/>
            <pc:sldMk cId="39533629" sldId="256"/>
            <ac:spMk id="8" creationId="{00000000-0000-0000-0000-000000000000}"/>
          </ac:spMkLst>
        </pc:spChg>
        <pc:spChg chg="mod">
          <ac:chgData name="Phil Coughlan (DEDJTR)" userId="7a28fe5e-bf93-4f7c-b138-848607fc2bcd" providerId="ADAL" clId="{5FFA2E99-04AA-4C70-9BA2-B45131FF9A2F}" dt="2018-10-11T04:56:21.569" v="0"/>
          <ac:spMkLst>
            <pc:docMk/>
            <pc:sldMk cId="39533629" sldId="256"/>
            <ac:spMk id="9" creationId="{00000000-0000-0000-0000-000000000000}"/>
          </ac:spMkLst>
        </pc:spChg>
      </pc:sldChg>
      <pc:sldChg chg="del">
        <pc:chgData name="Phil Coughlan (DEDJTR)" userId="7a28fe5e-bf93-4f7c-b138-848607fc2bcd" providerId="ADAL" clId="{5FFA2E99-04AA-4C70-9BA2-B45131FF9A2F}" dt="2018-10-11T05:07:35.983" v="280" actId="2696"/>
        <pc:sldMkLst>
          <pc:docMk/>
          <pc:sldMk cId="4238206215" sldId="259"/>
        </pc:sldMkLst>
      </pc:sldChg>
      <pc:sldChg chg="addSp delSp modSp del">
        <pc:chgData name="Phil Coughlan (DEDJTR)" userId="7a28fe5e-bf93-4f7c-b138-848607fc2bcd" providerId="ADAL" clId="{5FFA2E99-04AA-4C70-9BA2-B45131FF9A2F}" dt="2018-10-11T05:06:07.533" v="272" actId="2696"/>
        <pc:sldMkLst>
          <pc:docMk/>
          <pc:sldMk cId="3135524964" sldId="260"/>
        </pc:sldMkLst>
        <pc:spChg chg="mod">
          <ac:chgData name="Phil Coughlan (DEDJTR)" userId="7a28fe5e-bf93-4f7c-b138-848607fc2bcd" providerId="ADAL" clId="{5FFA2E99-04AA-4C70-9BA2-B45131FF9A2F}" dt="2018-10-11T04:58:32.499" v="74" actId="20577"/>
          <ac:spMkLst>
            <pc:docMk/>
            <pc:sldMk cId="3135524964" sldId="260"/>
            <ac:spMk id="4" creationId="{00000000-0000-0000-0000-000000000000}"/>
          </ac:spMkLst>
        </pc:spChg>
        <pc:spChg chg="add del mod">
          <ac:chgData name="Phil Coughlan (DEDJTR)" userId="7a28fe5e-bf93-4f7c-b138-848607fc2bcd" providerId="ADAL" clId="{5FFA2E99-04AA-4C70-9BA2-B45131FF9A2F}" dt="2018-10-11T05:00:12.610" v="119"/>
          <ac:spMkLst>
            <pc:docMk/>
            <pc:sldMk cId="3135524964" sldId="260"/>
            <ac:spMk id="5" creationId="{42259F4B-B728-407F-A621-B8CD817B093A}"/>
          </ac:spMkLst>
        </pc:spChg>
        <pc:spChg chg="mod">
          <ac:chgData name="Phil Coughlan (DEDJTR)" userId="7a28fe5e-bf93-4f7c-b138-848607fc2bcd" providerId="ADAL" clId="{5FFA2E99-04AA-4C70-9BA2-B45131FF9A2F}" dt="2018-10-11T05:01:50.577" v="142" actId="12"/>
          <ac:spMkLst>
            <pc:docMk/>
            <pc:sldMk cId="3135524964" sldId="260"/>
            <ac:spMk id="6" creationId="{00000000-0000-0000-0000-000000000000}"/>
          </ac:spMkLst>
        </pc:spChg>
        <pc:spChg chg="add mod">
          <ac:chgData name="Phil Coughlan (DEDJTR)" userId="7a28fe5e-bf93-4f7c-b138-848607fc2bcd" providerId="ADAL" clId="{5FFA2E99-04AA-4C70-9BA2-B45131FF9A2F}" dt="2018-10-11T05:02:09.431" v="145" actId="1076"/>
          <ac:spMkLst>
            <pc:docMk/>
            <pc:sldMk cId="3135524964" sldId="260"/>
            <ac:spMk id="8" creationId="{A95085D9-81D3-4AD9-8270-0A1D66C3A292}"/>
          </ac:spMkLst>
        </pc:spChg>
        <pc:spChg chg="add mod">
          <ac:chgData name="Phil Coughlan (DEDJTR)" userId="7a28fe5e-bf93-4f7c-b138-848607fc2bcd" providerId="ADAL" clId="{5FFA2E99-04AA-4C70-9BA2-B45131FF9A2F}" dt="2018-10-11T05:02:46.226" v="190" actId="1038"/>
          <ac:spMkLst>
            <pc:docMk/>
            <pc:sldMk cId="3135524964" sldId="260"/>
            <ac:spMk id="9" creationId="{C7C0C486-DC68-498C-A756-92454ECB0048}"/>
          </ac:spMkLst>
        </pc:spChg>
        <pc:spChg chg="add mod">
          <ac:chgData name="Phil Coughlan (DEDJTR)" userId="7a28fe5e-bf93-4f7c-b138-848607fc2bcd" providerId="ADAL" clId="{5FFA2E99-04AA-4C70-9BA2-B45131FF9A2F}" dt="2018-10-11T05:02:46.226" v="190" actId="1038"/>
          <ac:spMkLst>
            <pc:docMk/>
            <pc:sldMk cId="3135524964" sldId="260"/>
            <ac:spMk id="10" creationId="{D5ADF47B-BFF9-4951-A2DF-1416CE8929F9}"/>
          </ac:spMkLst>
        </pc:spChg>
        <pc:picChg chg="add mod">
          <ac:chgData name="Phil Coughlan (DEDJTR)" userId="7a28fe5e-bf93-4f7c-b138-848607fc2bcd" providerId="ADAL" clId="{5FFA2E99-04AA-4C70-9BA2-B45131FF9A2F}" dt="2018-10-11T05:02:09.431" v="145" actId="1076"/>
          <ac:picMkLst>
            <pc:docMk/>
            <pc:sldMk cId="3135524964" sldId="260"/>
            <ac:picMk id="7" creationId="{E5C60A4A-1310-4789-B98A-73A9C9E1AC50}"/>
          </ac:picMkLst>
        </pc:picChg>
      </pc:sldChg>
      <pc:sldChg chg="addSp delSp modSp">
        <pc:chgData name="Phil Coughlan (DEDJTR)" userId="7a28fe5e-bf93-4f7c-b138-848607fc2bcd" providerId="ADAL" clId="{5FFA2E99-04AA-4C70-9BA2-B45131FF9A2F}" dt="2018-10-11T05:11:16.144" v="434" actId="20577"/>
        <pc:sldMkLst>
          <pc:docMk/>
          <pc:sldMk cId="1871911088" sldId="261"/>
        </pc:sldMkLst>
        <pc:spChg chg="del">
          <ac:chgData name="Phil Coughlan (DEDJTR)" userId="7a28fe5e-bf93-4f7c-b138-848607fc2bcd" providerId="ADAL" clId="{5FFA2E99-04AA-4C70-9BA2-B45131FF9A2F}" dt="2018-10-11T05:03:42.876" v="191" actId="478"/>
          <ac:spMkLst>
            <pc:docMk/>
            <pc:sldMk cId="1871911088" sldId="261"/>
            <ac:spMk id="4" creationId="{00000000-0000-0000-0000-000000000000}"/>
          </ac:spMkLst>
        </pc:spChg>
        <pc:spChg chg="del">
          <ac:chgData name="Phil Coughlan (DEDJTR)" userId="7a28fe5e-bf93-4f7c-b138-848607fc2bcd" providerId="ADAL" clId="{5FFA2E99-04AA-4C70-9BA2-B45131FF9A2F}" dt="2018-10-11T05:03:44.811" v="192" actId="478"/>
          <ac:spMkLst>
            <pc:docMk/>
            <pc:sldMk cId="1871911088" sldId="261"/>
            <ac:spMk id="5" creationId="{00000000-0000-0000-0000-000000000000}"/>
          </ac:spMkLst>
        </pc:spChg>
        <pc:spChg chg="mod">
          <ac:chgData name="Phil Coughlan (DEDJTR)" userId="7a28fe5e-bf93-4f7c-b138-848607fc2bcd" providerId="ADAL" clId="{5FFA2E99-04AA-4C70-9BA2-B45131FF9A2F}" dt="2018-10-11T05:11:16.144" v="434" actId="20577"/>
          <ac:spMkLst>
            <pc:docMk/>
            <pc:sldMk cId="1871911088" sldId="261"/>
            <ac:spMk id="6" creationId="{00000000-0000-0000-0000-000000000000}"/>
          </ac:spMkLst>
        </pc:spChg>
        <pc:spChg chg="add mod">
          <ac:chgData name="Phil Coughlan (DEDJTR)" userId="7a28fe5e-bf93-4f7c-b138-848607fc2bcd" providerId="ADAL" clId="{5FFA2E99-04AA-4C70-9BA2-B45131FF9A2F}" dt="2018-10-11T05:05:57.784" v="271" actId="14100"/>
          <ac:spMkLst>
            <pc:docMk/>
            <pc:sldMk cId="1871911088" sldId="261"/>
            <ac:spMk id="7" creationId="{37E302E9-FC8D-43EB-811C-F2445B5B56DE}"/>
          </ac:spMkLst>
        </pc:spChg>
        <pc:spChg chg="add mod">
          <ac:chgData name="Phil Coughlan (DEDJTR)" userId="7a28fe5e-bf93-4f7c-b138-848607fc2bcd" providerId="ADAL" clId="{5FFA2E99-04AA-4C70-9BA2-B45131FF9A2F}" dt="2018-10-11T05:08:37.230" v="314" actId="790"/>
          <ac:spMkLst>
            <pc:docMk/>
            <pc:sldMk cId="1871911088" sldId="261"/>
            <ac:spMk id="8" creationId="{6BEC15D0-C842-4F0F-AC6C-B4B7AE9BC660}"/>
          </ac:spMkLst>
        </pc:spChg>
        <pc:spChg chg="add mod">
          <ac:chgData name="Phil Coughlan (DEDJTR)" userId="7a28fe5e-bf93-4f7c-b138-848607fc2bcd" providerId="ADAL" clId="{5FFA2E99-04AA-4C70-9BA2-B45131FF9A2F}" dt="2018-10-11T05:05:54.614" v="270" actId="1076"/>
          <ac:spMkLst>
            <pc:docMk/>
            <pc:sldMk cId="1871911088" sldId="261"/>
            <ac:spMk id="10" creationId="{9A48A9E8-394F-42E3-AABE-2035FB4FAF63}"/>
          </ac:spMkLst>
        </pc:spChg>
        <pc:spChg chg="add mod">
          <ac:chgData name="Phil Coughlan (DEDJTR)" userId="7a28fe5e-bf93-4f7c-b138-848607fc2bcd" providerId="ADAL" clId="{5FFA2E99-04AA-4C70-9BA2-B45131FF9A2F}" dt="2018-10-11T05:05:54.614" v="270" actId="1076"/>
          <ac:spMkLst>
            <pc:docMk/>
            <pc:sldMk cId="1871911088" sldId="261"/>
            <ac:spMk id="11" creationId="{9232B99C-CF0F-446A-AD42-2ADA5843CE15}"/>
          </ac:spMkLst>
        </pc:spChg>
        <pc:spChg chg="add mod">
          <ac:chgData name="Phil Coughlan (DEDJTR)" userId="7a28fe5e-bf93-4f7c-b138-848607fc2bcd" providerId="ADAL" clId="{5FFA2E99-04AA-4C70-9BA2-B45131FF9A2F}" dt="2018-10-11T05:05:54.614" v="270" actId="1076"/>
          <ac:spMkLst>
            <pc:docMk/>
            <pc:sldMk cId="1871911088" sldId="261"/>
            <ac:spMk id="12" creationId="{8D1DFA47-9CBF-4CC4-89AF-01464050F391}"/>
          </ac:spMkLst>
        </pc:spChg>
        <pc:picChg chg="add mod">
          <ac:chgData name="Phil Coughlan (DEDJTR)" userId="7a28fe5e-bf93-4f7c-b138-848607fc2bcd" providerId="ADAL" clId="{5FFA2E99-04AA-4C70-9BA2-B45131FF9A2F}" dt="2018-10-11T05:05:54.614" v="270" actId="1076"/>
          <ac:picMkLst>
            <pc:docMk/>
            <pc:sldMk cId="1871911088" sldId="261"/>
            <ac:picMk id="9" creationId="{E14DEB34-1F01-4701-83F1-FEA9B3EA8F5E}"/>
          </ac:picMkLst>
        </pc:picChg>
      </pc:sldChg>
      <pc:sldChg chg="del">
        <pc:chgData name="Phil Coughlan (DEDJTR)" userId="7a28fe5e-bf93-4f7c-b138-848607fc2bcd" providerId="ADAL" clId="{5FFA2E99-04AA-4C70-9BA2-B45131FF9A2F}" dt="2018-10-11T05:07:18.948" v="278" actId="2696"/>
        <pc:sldMkLst>
          <pc:docMk/>
          <pc:sldMk cId="2885523424" sldId="262"/>
        </pc:sldMkLst>
      </pc:sldChg>
      <pc:sldChg chg="del">
        <pc:chgData name="Phil Coughlan (DEDJTR)" userId="7a28fe5e-bf93-4f7c-b138-848607fc2bcd" providerId="ADAL" clId="{5FFA2E99-04AA-4C70-9BA2-B45131FF9A2F}" dt="2018-10-11T05:07:25.636" v="279" actId="2696"/>
        <pc:sldMkLst>
          <pc:docMk/>
          <pc:sldMk cId="1935458284" sldId="263"/>
        </pc:sldMkLst>
      </pc:sldChg>
      <pc:sldChg chg="modSp add">
        <pc:chgData name="Phil Coughlan (DEDJTR)" userId="7a28fe5e-bf93-4f7c-b138-848607fc2bcd" providerId="ADAL" clId="{5FFA2E99-04AA-4C70-9BA2-B45131FF9A2F}" dt="2018-10-11T05:11:24.531" v="450" actId="20577"/>
        <pc:sldMkLst>
          <pc:docMk/>
          <pc:sldMk cId="4022739346" sldId="264"/>
        </pc:sldMkLst>
        <pc:spChg chg="mod">
          <ac:chgData name="Phil Coughlan (DEDJTR)" userId="7a28fe5e-bf93-4f7c-b138-848607fc2bcd" providerId="ADAL" clId="{5FFA2E99-04AA-4C70-9BA2-B45131FF9A2F}" dt="2018-10-11T05:11:24.531" v="450" actId="20577"/>
          <ac:spMkLst>
            <pc:docMk/>
            <pc:sldMk cId="4022739346" sldId="264"/>
            <ac:spMk id="6" creationId="{00000000-0000-0000-0000-000000000000}"/>
          </ac:spMkLst>
        </pc:spChg>
        <pc:spChg chg="mod">
          <ac:chgData name="Phil Coughlan (DEDJTR)" userId="7a28fe5e-bf93-4f7c-b138-848607fc2bcd" providerId="ADAL" clId="{5FFA2E99-04AA-4C70-9BA2-B45131FF9A2F}" dt="2018-10-11T05:06:17.015" v="277" actId="20577"/>
          <ac:spMkLst>
            <pc:docMk/>
            <pc:sldMk cId="4022739346" sldId="264"/>
            <ac:spMk id="7" creationId="{37E302E9-FC8D-43EB-811C-F2445B5B56DE}"/>
          </ac:spMkLst>
        </pc:spChg>
        <pc:spChg chg="mod">
          <ac:chgData name="Phil Coughlan (DEDJTR)" userId="7a28fe5e-bf93-4f7c-b138-848607fc2bcd" providerId="ADAL" clId="{5FFA2E99-04AA-4C70-9BA2-B45131FF9A2F}" dt="2018-10-11T05:07:59.697" v="285" actId="20577"/>
          <ac:spMkLst>
            <pc:docMk/>
            <pc:sldMk cId="4022739346" sldId="264"/>
            <ac:spMk id="11" creationId="{9232B99C-CF0F-446A-AD42-2ADA5843CE15}"/>
          </ac:spMkLst>
        </pc:spChg>
        <pc:spChg chg="mod">
          <ac:chgData name="Phil Coughlan (DEDJTR)" userId="7a28fe5e-bf93-4f7c-b138-848607fc2bcd" providerId="ADAL" clId="{5FFA2E99-04AA-4C70-9BA2-B45131FF9A2F}" dt="2018-10-11T05:07:57.008" v="283" actId="20577"/>
          <ac:spMkLst>
            <pc:docMk/>
            <pc:sldMk cId="4022739346" sldId="264"/>
            <ac:spMk id="12" creationId="{8D1DFA47-9CBF-4CC4-89AF-01464050F391}"/>
          </ac:spMkLst>
        </pc:spChg>
      </pc:sldChg>
      <pc:sldChg chg="modSp add">
        <pc:chgData name="Phil Coughlan (DEDJTR)" userId="7a28fe5e-bf93-4f7c-b138-848607fc2bcd" providerId="ADAL" clId="{5FFA2E99-04AA-4C70-9BA2-B45131FF9A2F}" dt="2018-10-11T05:14:30.309" v="504" actId="20577"/>
        <pc:sldMkLst>
          <pc:docMk/>
          <pc:sldMk cId="4203425419" sldId="265"/>
        </pc:sldMkLst>
        <pc:spChg chg="mod">
          <ac:chgData name="Phil Coughlan (DEDJTR)" userId="7a28fe5e-bf93-4f7c-b138-848607fc2bcd" providerId="ADAL" clId="{5FFA2E99-04AA-4C70-9BA2-B45131FF9A2F}" dt="2018-10-11T05:11:37.077" v="468" actId="20577"/>
          <ac:spMkLst>
            <pc:docMk/>
            <pc:sldMk cId="4203425419" sldId="265"/>
            <ac:spMk id="6" creationId="{00000000-0000-0000-0000-000000000000}"/>
          </ac:spMkLst>
        </pc:spChg>
        <pc:spChg chg="mod">
          <ac:chgData name="Phil Coughlan (DEDJTR)" userId="7a28fe5e-bf93-4f7c-b138-848607fc2bcd" providerId="ADAL" clId="{5FFA2E99-04AA-4C70-9BA2-B45131FF9A2F}" dt="2018-10-11T05:14:30.309" v="504" actId="20577"/>
          <ac:spMkLst>
            <pc:docMk/>
            <pc:sldMk cId="4203425419" sldId="265"/>
            <ac:spMk id="7" creationId="{37E302E9-FC8D-43EB-811C-F2445B5B56DE}"/>
          </ac:spMkLst>
        </pc:spChg>
        <pc:spChg chg="mod">
          <ac:chgData name="Phil Coughlan (DEDJTR)" userId="7a28fe5e-bf93-4f7c-b138-848607fc2bcd" providerId="ADAL" clId="{5FFA2E99-04AA-4C70-9BA2-B45131FF9A2F}" dt="2018-10-11T05:08:29.039" v="313" actId="790"/>
          <ac:spMkLst>
            <pc:docMk/>
            <pc:sldMk cId="4203425419" sldId="265"/>
            <ac:spMk id="8" creationId="{6BEC15D0-C842-4F0F-AC6C-B4B7AE9BC660}"/>
          </ac:spMkLst>
        </pc:spChg>
        <pc:spChg chg="mod">
          <ac:chgData name="Phil Coughlan (DEDJTR)" userId="7a28fe5e-bf93-4f7c-b138-848607fc2bcd" providerId="ADAL" clId="{5FFA2E99-04AA-4C70-9BA2-B45131FF9A2F}" dt="2018-10-11T05:10:50.673" v="418" actId="20577"/>
          <ac:spMkLst>
            <pc:docMk/>
            <pc:sldMk cId="4203425419" sldId="265"/>
            <ac:spMk id="11" creationId="{9232B99C-CF0F-446A-AD42-2ADA5843CE15}"/>
          </ac:spMkLst>
        </pc:spChg>
        <pc:spChg chg="mod">
          <ac:chgData name="Phil Coughlan (DEDJTR)" userId="7a28fe5e-bf93-4f7c-b138-848607fc2bcd" providerId="ADAL" clId="{5FFA2E99-04AA-4C70-9BA2-B45131FF9A2F}" dt="2018-10-11T05:10:45.141" v="408" actId="20577"/>
          <ac:spMkLst>
            <pc:docMk/>
            <pc:sldMk cId="4203425419" sldId="265"/>
            <ac:spMk id="12" creationId="{8D1DFA47-9CBF-4CC4-89AF-01464050F391}"/>
          </ac:spMkLst>
        </pc:spChg>
      </pc:sldChg>
      <pc:sldChg chg="delSp modSp add">
        <pc:chgData name="Phil Coughlan (DEDJTR)" userId="7a28fe5e-bf93-4f7c-b138-848607fc2bcd" providerId="ADAL" clId="{5FFA2E99-04AA-4C70-9BA2-B45131FF9A2F}" dt="2018-10-11T05:17:32.950" v="561" actId="14100"/>
        <pc:sldMkLst>
          <pc:docMk/>
          <pc:sldMk cId="3330564234" sldId="266"/>
        </pc:sldMkLst>
        <pc:spChg chg="mod">
          <ac:chgData name="Phil Coughlan (DEDJTR)" userId="7a28fe5e-bf93-4f7c-b138-848607fc2bcd" providerId="ADAL" clId="{5FFA2E99-04AA-4C70-9BA2-B45131FF9A2F}" dt="2018-10-11T05:16:56.770" v="544" actId="20577"/>
          <ac:spMkLst>
            <pc:docMk/>
            <pc:sldMk cId="3330564234" sldId="266"/>
            <ac:spMk id="7" creationId="{37E302E9-FC8D-43EB-811C-F2445B5B56DE}"/>
          </ac:spMkLst>
        </pc:spChg>
        <pc:spChg chg="mod">
          <ac:chgData name="Phil Coughlan (DEDJTR)" userId="7a28fe5e-bf93-4f7c-b138-848607fc2bcd" providerId="ADAL" clId="{5FFA2E99-04AA-4C70-9BA2-B45131FF9A2F}" dt="2018-10-11T05:12:33.842" v="474" actId="20577"/>
          <ac:spMkLst>
            <pc:docMk/>
            <pc:sldMk cId="3330564234" sldId="266"/>
            <ac:spMk id="8" creationId="{6BEC15D0-C842-4F0F-AC6C-B4B7AE9BC660}"/>
          </ac:spMkLst>
        </pc:spChg>
        <pc:spChg chg="mod">
          <ac:chgData name="Phil Coughlan (DEDJTR)" userId="7a28fe5e-bf93-4f7c-b138-848607fc2bcd" providerId="ADAL" clId="{5FFA2E99-04AA-4C70-9BA2-B45131FF9A2F}" dt="2018-10-11T05:17:32.950" v="561" actId="14100"/>
          <ac:spMkLst>
            <pc:docMk/>
            <pc:sldMk cId="3330564234" sldId="266"/>
            <ac:spMk id="10" creationId="{9A48A9E8-394F-42E3-AABE-2035FB4FAF63}"/>
          </ac:spMkLst>
        </pc:spChg>
        <pc:spChg chg="mod">
          <ac:chgData name="Phil Coughlan (DEDJTR)" userId="7a28fe5e-bf93-4f7c-b138-848607fc2bcd" providerId="ADAL" clId="{5FFA2E99-04AA-4C70-9BA2-B45131FF9A2F}" dt="2018-10-11T05:17:32.950" v="561" actId="14100"/>
          <ac:spMkLst>
            <pc:docMk/>
            <pc:sldMk cId="3330564234" sldId="266"/>
            <ac:spMk id="11" creationId="{9232B99C-CF0F-446A-AD42-2ADA5843CE15}"/>
          </ac:spMkLst>
        </pc:spChg>
        <pc:spChg chg="del">
          <ac:chgData name="Phil Coughlan (DEDJTR)" userId="7a28fe5e-bf93-4f7c-b138-848607fc2bcd" providerId="ADAL" clId="{5FFA2E99-04AA-4C70-9BA2-B45131FF9A2F}" dt="2018-10-11T05:17:05.477" v="546" actId="478"/>
          <ac:spMkLst>
            <pc:docMk/>
            <pc:sldMk cId="3330564234" sldId="266"/>
            <ac:spMk id="12" creationId="{8D1DFA47-9CBF-4CC4-89AF-01464050F391}"/>
          </ac:spMkLst>
        </pc:spChg>
        <pc:picChg chg="del">
          <ac:chgData name="Phil Coughlan (DEDJTR)" userId="7a28fe5e-bf93-4f7c-b138-848607fc2bcd" providerId="ADAL" clId="{5FFA2E99-04AA-4C70-9BA2-B45131FF9A2F}" dt="2018-10-11T05:17:03.519" v="545" actId="478"/>
          <ac:picMkLst>
            <pc:docMk/>
            <pc:sldMk cId="3330564234" sldId="266"/>
            <ac:picMk id="9" creationId="{E14DEB34-1F01-4701-83F1-FEA9B3EA8F5E}"/>
          </ac:picMkLst>
        </pc:picChg>
      </pc:sldChg>
      <pc:sldChg chg="modSp add">
        <pc:chgData name="Phil Coughlan (DEDJTR)" userId="7a28fe5e-bf93-4f7c-b138-848607fc2bcd" providerId="ADAL" clId="{5FFA2E99-04AA-4C70-9BA2-B45131FF9A2F}" dt="2018-10-11T05:19:12.103" v="597" actId="20577"/>
        <pc:sldMkLst>
          <pc:docMk/>
          <pc:sldMk cId="4293339457" sldId="267"/>
        </pc:sldMkLst>
        <pc:spChg chg="mod">
          <ac:chgData name="Phil Coughlan (DEDJTR)" userId="7a28fe5e-bf93-4f7c-b138-848607fc2bcd" providerId="ADAL" clId="{5FFA2E99-04AA-4C70-9BA2-B45131FF9A2F}" dt="2018-10-11T05:19:12.103" v="597" actId="20577"/>
          <ac:spMkLst>
            <pc:docMk/>
            <pc:sldMk cId="4293339457" sldId="267"/>
            <ac:spMk id="7" creationId="{37E302E9-FC8D-43EB-811C-F2445B5B56DE}"/>
          </ac:spMkLst>
        </pc:spChg>
        <pc:spChg chg="mod">
          <ac:chgData name="Phil Coughlan (DEDJTR)" userId="7a28fe5e-bf93-4f7c-b138-848607fc2bcd" providerId="ADAL" clId="{5FFA2E99-04AA-4C70-9BA2-B45131FF9A2F}" dt="2018-10-11T05:17:49.558" v="574" actId="20577"/>
          <ac:spMkLst>
            <pc:docMk/>
            <pc:sldMk cId="4293339457" sldId="267"/>
            <ac:spMk id="8" creationId="{6BEC15D0-C842-4F0F-AC6C-B4B7AE9BC66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70084-912C-4E66-88D8-672BA69B1F80}" type="datetimeFigureOut">
              <a:rPr lang="fr-FR" smtClean="0"/>
              <a:pPr/>
              <a:t>11/11/2018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1C7C2-D450-4468-BD6D-3FD16A9CB7C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9991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C7E8E-B3DA-446C-94C1-7A51454554CE}" type="datetimeFigureOut">
              <a:rPr lang="fr-FR" smtClean="0"/>
              <a:pPr/>
              <a:t>11/11/2018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AF12F-1F19-482F-980B-344806BCCE0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9318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" y="0"/>
            <a:ext cx="12190095" cy="6858000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title" hasCustomPrompt="1"/>
          </p:nvPr>
        </p:nvSpPr>
        <p:spPr>
          <a:xfrm>
            <a:off x="452284" y="787414"/>
            <a:ext cx="11189110" cy="1792153"/>
          </a:xfrm>
          <a:noFill/>
        </p:spPr>
        <p:txBody>
          <a:bodyPr anchor="ctr"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Enter </a:t>
            </a:r>
            <a:r>
              <a:rPr lang="fr-FR" dirty="0" err="1"/>
              <a:t>title</a:t>
            </a:r>
            <a:r>
              <a:rPr lang="fr-FR" dirty="0"/>
              <a:t> of tutorial </a:t>
            </a:r>
            <a:br>
              <a:rPr lang="fr-FR" dirty="0"/>
            </a:br>
            <a:endParaRPr lang="fr-FR" dirty="0"/>
          </a:p>
        </p:txBody>
      </p:sp>
      <p:sp>
        <p:nvSpPr>
          <p:cNvPr id="5" name="Espace réservé du texte 9"/>
          <p:cNvSpPr>
            <a:spLocks noGrp="1"/>
          </p:cNvSpPr>
          <p:nvPr>
            <p:ph type="body" sz="quarter" idx="10" hasCustomPrompt="1"/>
          </p:nvPr>
        </p:nvSpPr>
        <p:spPr>
          <a:xfrm>
            <a:off x="452284" y="3867272"/>
            <a:ext cx="11189110" cy="478952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 err="1"/>
              <a:t>Presented</a:t>
            </a:r>
            <a:r>
              <a:rPr lang="fr-FR" dirty="0"/>
              <a:t> by XXX - </a:t>
            </a:r>
            <a:r>
              <a:rPr lang="fr-FR" dirty="0" err="1"/>
              <a:t>Study</a:t>
            </a:r>
            <a:r>
              <a:rPr lang="fr-FR" dirty="0"/>
              <a:t> </a:t>
            </a:r>
            <a:r>
              <a:rPr lang="fr-FR" dirty="0" err="1"/>
              <a:t>Committee</a:t>
            </a:r>
            <a:r>
              <a:rPr lang="fr-FR" dirty="0"/>
              <a:t> 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451980" y="4346224"/>
            <a:ext cx="11189414" cy="774416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fr-FR" dirty="0"/>
              <a:t>Place - Date</a:t>
            </a:r>
          </a:p>
        </p:txBody>
      </p:sp>
    </p:spTree>
    <p:extLst>
      <p:ext uri="{BB962C8B-B14F-4D97-AF65-F5344CB8AC3E}">
        <p14:creationId xmlns:p14="http://schemas.microsoft.com/office/powerpoint/2010/main" val="1304331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782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-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ZoneTexte 8"/>
          <p:cNvSpPr txBox="1"/>
          <p:nvPr userDrawn="1"/>
        </p:nvSpPr>
        <p:spPr>
          <a:xfrm>
            <a:off x="4565624" y="909848"/>
            <a:ext cx="416988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0"/>
            <a:r>
              <a:rPr lang="en-US" sz="2000" b="1" kern="1200" spc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Copyright © 2018</a:t>
            </a:r>
          </a:p>
          <a:p>
            <a:pPr marL="0" algn="just" defTabSz="914400" rtl="0" eaLnBrk="1" latinLnBrk="0" hangingPunct="0"/>
            <a:endParaRPr lang="fr-FR" sz="18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l" hangingPunct="0"/>
            <a:r>
              <a:rPr lang="en-US" sz="16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tutorial has been prepared</a:t>
            </a:r>
            <a:r>
              <a:rPr lang="en-US" sz="1600" i="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based upon the work of CIGRE and its Working Groups. If it is used in total or in part, proper reference and credit should be given to CIGRE.</a:t>
            </a:r>
            <a:endParaRPr lang="fr-FR" sz="160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ZoneTexte 9"/>
          <p:cNvSpPr txBox="1"/>
          <p:nvPr userDrawn="1"/>
        </p:nvSpPr>
        <p:spPr>
          <a:xfrm>
            <a:off x="4565624" y="3429000"/>
            <a:ext cx="416988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0"/>
            <a:r>
              <a:rPr lang="en-US" sz="2000" b="1" kern="1200" spc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Disclaimer notice</a:t>
            </a:r>
          </a:p>
          <a:p>
            <a:pPr marL="0" algn="l" defTabSz="914400" rtl="0" eaLnBrk="1" latinLnBrk="0" hangingPunct="0"/>
            <a:endParaRPr lang="fr-FR" sz="18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algn="l" defTabSz="914400" rtl="0" eaLnBrk="1" latinLnBrk="0" hangingPunct="0"/>
            <a:r>
              <a:rPr lang="en-US" sz="16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“CIGRE gives no warranty or assurance about the contents of this publication, nor does it accept any responsibility, as to the accuracy or exhaustiveness of the information.</a:t>
            </a:r>
            <a:r>
              <a:rPr lang="en-US" sz="1600" i="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6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implied warranties and conditions are excluded to the maximum extent permitted by law”.</a:t>
            </a:r>
            <a:endParaRPr lang="fr-FR" sz="16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712937" y="2869724"/>
            <a:ext cx="3139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0" dirty="0">
                <a:latin typeface="Arial" panose="020B0604020202020204" pitchFamily="34" charset="0"/>
                <a:cs typeface="Arial" panose="020B0604020202020204" pitchFamily="34" charset="0"/>
              </a:rPr>
              <a:t>Copyright &amp; </a:t>
            </a:r>
            <a:r>
              <a:rPr lang="fr-FR" sz="24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Disclaimer</a:t>
            </a:r>
            <a:r>
              <a:rPr lang="fr-FR" sz="2400" b="1" i="0" dirty="0">
                <a:latin typeface="Arial" panose="020B0604020202020204" pitchFamily="34" charset="0"/>
                <a:cs typeface="Arial" panose="020B0604020202020204" pitchFamily="34" charset="0"/>
              </a:rPr>
              <a:t> notice</a:t>
            </a:r>
          </a:p>
        </p:txBody>
      </p:sp>
    </p:spTree>
    <p:extLst>
      <p:ext uri="{BB962C8B-B14F-4D97-AF65-F5344CB8AC3E}">
        <p14:creationId xmlns:p14="http://schemas.microsoft.com/office/powerpoint/2010/main" val="12506470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12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1048" cy="6858536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525970" y="1620462"/>
            <a:ext cx="7747000" cy="4846638"/>
          </a:xfrm>
        </p:spPr>
        <p:txBody>
          <a:bodyPr/>
          <a:lstStyle>
            <a:lvl1pPr>
              <a:defRPr sz="2000" b="1"/>
            </a:lvl1pPr>
          </a:lstStyle>
          <a:p>
            <a:pPr lvl="0"/>
            <a:r>
              <a:rPr lang="fr-FR" dirty="0"/>
              <a:t>Enter </a:t>
            </a:r>
            <a:r>
              <a:rPr lang="fr-FR" dirty="0" err="1"/>
              <a:t>chapters</a:t>
            </a:r>
            <a:r>
              <a:rPr lang="fr-FR" dirty="0"/>
              <a:t> / sections</a:t>
            </a:r>
          </a:p>
        </p:txBody>
      </p:sp>
      <p:sp>
        <p:nvSpPr>
          <p:cNvPr id="7" name="Titre 20"/>
          <p:cNvSpPr>
            <a:spLocks noGrp="1"/>
          </p:cNvSpPr>
          <p:nvPr>
            <p:ph type="title" hasCustomPrompt="1"/>
          </p:nvPr>
        </p:nvSpPr>
        <p:spPr>
          <a:xfrm>
            <a:off x="525970" y="413249"/>
            <a:ext cx="3987841" cy="69783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3160081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2066887" y="701340"/>
            <a:ext cx="7553325" cy="35575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4800" b="1" baseline="0"/>
            </a:lvl1pPr>
          </a:lstStyle>
          <a:p>
            <a:pPr lvl="0"/>
            <a:r>
              <a:rPr lang="fr-FR" dirty="0"/>
              <a:t>Section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5" name="Espace réservé du texte 18"/>
          <p:cNvSpPr>
            <a:spLocks noGrp="1"/>
          </p:cNvSpPr>
          <p:nvPr>
            <p:ph type="body" sz="quarter" idx="11" hasCustomPrompt="1"/>
          </p:nvPr>
        </p:nvSpPr>
        <p:spPr>
          <a:xfrm>
            <a:off x="2067675" y="4403726"/>
            <a:ext cx="7553325" cy="9548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500" b="1"/>
            </a:lvl1pPr>
          </a:lstStyle>
          <a:p>
            <a:pPr lvl="0"/>
            <a:r>
              <a:rPr lang="fr-FR" dirty="0" err="1"/>
              <a:t>Subtitle</a:t>
            </a:r>
            <a:r>
              <a:rPr lang="fr-FR" dirty="0"/>
              <a:t> if </a:t>
            </a:r>
            <a:r>
              <a:rPr lang="fr-FR" dirty="0" err="1"/>
              <a:t>needed</a:t>
            </a:r>
            <a:endParaRPr lang="fr-FR" dirty="0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2" hasCustomPrompt="1"/>
          </p:nvPr>
        </p:nvSpPr>
        <p:spPr>
          <a:xfrm>
            <a:off x="579488" y="5751870"/>
            <a:ext cx="8574344" cy="56043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fr-FR" dirty="0"/>
              <a:t>Tutorial </a:t>
            </a:r>
            <a:r>
              <a:rPr lang="fr-FR" dirty="0" err="1"/>
              <a:t>Title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CIGRE Paris Session 2018 - date</a:t>
            </a:r>
          </a:p>
        </p:txBody>
      </p:sp>
    </p:spTree>
    <p:extLst>
      <p:ext uri="{BB962C8B-B14F-4D97-AF65-F5344CB8AC3E}">
        <p14:creationId xmlns:p14="http://schemas.microsoft.com/office/powerpoint/2010/main" val="867869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re 20"/>
          <p:cNvSpPr>
            <a:spLocks noGrp="1"/>
          </p:cNvSpPr>
          <p:nvPr>
            <p:ph type="title" hasCustomPrompt="1"/>
          </p:nvPr>
        </p:nvSpPr>
        <p:spPr>
          <a:xfrm>
            <a:off x="525970" y="413249"/>
            <a:ext cx="8951422" cy="69783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slide</a:t>
            </a:r>
          </a:p>
        </p:txBody>
      </p:sp>
      <p:sp>
        <p:nvSpPr>
          <p:cNvPr id="12" name="Espace réservé du texte 24"/>
          <p:cNvSpPr>
            <a:spLocks noGrp="1"/>
          </p:cNvSpPr>
          <p:nvPr>
            <p:ph type="body" sz="quarter" idx="10"/>
          </p:nvPr>
        </p:nvSpPr>
        <p:spPr>
          <a:xfrm>
            <a:off x="525464" y="2285999"/>
            <a:ext cx="8951912" cy="3933825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3" name="Espace réservé du texte 26"/>
          <p:cNvSpPr>
            <a:spLocks noGrp="1"/>
          </p:cNvSpPr>
          <p:nvPr>
            <p:ph type="body" sz="quarter" idx="11" hasCustomPrompt="1"/>
          </p:nvPr>
        </p:nvSpPr>
        <p:spPr>
          <a:xfrm>
            <a:off x="525463" y="1165225"/>
            <a:ext cx="8951912" cy="687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 err="1"/>
              <a:t>Subtitle</a:t>
            </a:r>
            <a:r>
              <a:rPr lang="fr-FR" dirty="0"/>
              <a:t> if </a:t>
            </a:r>
            <a:r>
              <a:rPr lang="fr-FR" dirty="0" err="1"/>
              <a:t>needed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16648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re 20"/>
          <p:cNvSpPr>
            <a:spLocks noGrp="1"/>
          </p:cNvSpPr>
          <p:nvPr>
            <p:ph type="title" hasCustomPrompt="1"/>
          </p:nvPr>
        </p:nvSpPr>
        <p:spPr>
          <a:xfrm>
            <a:off x="525970" y="413249"/>
            <a:ext cx="8951422" cy="697832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fr-FR" dirty="0" err="1"/>
              <a:t>Title</a:t>
            </a:r>
            <a:r>
              <a:rPr lang="fr-FR" dirty="0"/>
              <a:t> of slide</a:t>
            </a:r>
          </a:p>
        </p:txBody>
      </p:sp>
      <p:sp>
        <p:nvSpPr>
          <p:cNvPr id="8" name="Espace réservé du texte 26"/>
          <p:cNvSpPr>
            <a:spLocks noGrp="1"/>
          </p:cNvSpPr>
          <p:nvPr>
            <p:ph type="body" sz="quarter" idx="11" hasCustomPrompt="1"/>
          </p:nvPr>
        </p:nvSpPr>
        <p:spPr>
          <a:xfrm>
            <a:off x="525463" y="1165225"/>
            <a:ext cx="8951912" cy="687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fr-FR" sz="20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fr-FR" dirty="0" err="1"/>
              <a:t>Subtitle</a:t>
            </a:r>
            <a:r>
              <a:rPr lang="fr-FR" dirty="0"/>
              <a:t> if </a:t>
            </a:r>
            <a:r>
              <a:rPr lang="fr-FR" dirty="0" err="1"/>
              <a:t>needed</a:t>
            </a:r>
            <a:endParaRPr lang="fr-FR" dirty="0"/>
          </a:p>
        </p:txBody>
      </p:sp>
      <p:sp>
        <p:nvSpPr>
          <p:cNvPr id="9" name="Espace réservé du tableau 2"/>
          <p:cNvSpPr>
            <a:spLocks noGrp="1"/>
          </p:cNvSpPr>
          <p:nvPr>
            <p:ph type="tbl" sz="quarter" idx="12" hasCustomPrompt="1"/>
          </p:nvPr>
        </p:nvSpPr>
        <p:spPr>
          <a:xfrm>
            <a:off x="525463" y="1900349"/>
            <a:ext cx="8951912" cy="44339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Insert </a:t>
            </a:r>
            <a:r>
              <a:rPr lang="fr-FR" dirty="0" err="1"/>
              <a:t>your</a:t>
            </a:r>
            <a:r>
              <a:rPr lang="fr-FR" dirty="0"/>
              <a:t> table</a:t>
            </a:r>
          </a:p>
        </p:txBody>
      </p:sp>
    </p:spTree>
    <p:extLst>
      <p:ext uri="{BB962C8B-B14F-4D97-AF65-F5344CB8AC3E}">
        <p14:creationId xmlns:p14="http://schemas.microsoft.com/office/powerpoint/2010/main" val="10356906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re 20"/>
          <p:cNvSpPr>
            <a:spLocks noGrp="1"/>
          </p:cNvSpPr>
          <p:nvPr>
            <p:ph type="title" hasCustomPrompt="1"/>
          </p:nvPr>
        </p:nvSpPr>
        <p:spPr>
          <a:xfrm>
            <a:off x="525970" y="413249"/>
            <a:ext cx="8951422" cy="697832"/>
          </a:xfrm>
        </p:spPr>
        <p:txBody>
          <a:bodyPr anchor="b">
            <a:normAutofit/>
          </a:bodyPr>
          <a:lstStyle>
            <a:lvl1pPr>
              <a:defRPr lang="fr-FR" sz="32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fr-FR" dirty="0" err="1"/>
              <a:t>Title</a:t>
            </a:r>
            <a:r>
              <a:rPr lang="fr-FR" dirty="0"/>
              <a:t> of slide</a:t>
            </a:r>
          </a:p>
        </p:txBody>
      </p:sp>
      <p:sp>
        <p:nvSpPr>
          <p:cNvPr id="8" name="Espace réservé du texte 26"/>
          <p:cNvSpPr>
            <a:spLocks noGrp="1"/>
          </p:cNvSpPr>
          <p:nvPr>
            <p:ph type="body" sz="quarter" idx="11" hasCustomPrompt="1"/>
          </p:nvPr>
        </p:nvSpPr>
        <p:spPr>
          <a:xfrm>
            <a:off x="525463" y="1165225"/>
            <a:ext cx="8951912" cy="687388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 err="1"/>
              <a:t>Subtitle</a:t>
            </a:r>
            <a:r>
              <a:rPr lang="fr-FR" dirty="0"/>
              <a:t> if </a:t>
            </a:r>
            <a:r>
              <a:rPr lang="fr-FR" dirty="0" err="1"/>
              <a:t>needed</a:t>
            </a:r>
            <a:endParaRPr lang="fr-FR" dirty="0"/>
          </a:p>
        </p:txBody>
      </p:sp>
      <p:sp>
        <p:nvSpPr>
          <p:cNvPr id="9" name="Espace réservé du graphique 3"/>
          <p:cNvSpPr>
            <a:spLocks noGrp="1"/>
          </p:cNvSpPr>
          <p:nvPr>
            <p:ph type="chart" sz="quarter" idx="12" hasCustomPrompt="1"/>
          </p:nvPr>
        </p:nvSpPr>
        <p:spPr>
          <a:xfrm>
            <a:off x="525464" y="1906757"/>
            <a:ext cx="8951912" cy="4511675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Insert </a:t>
            </a:r>
            <a:r>
              <a:rPr lang="fr-FR" dirty="0" err="1"/>
              <a:t>your</a:t>
            </a:r>
            <a:r>
              <a:rPr lang="fr-FR" dirty="0"/>
              <a:t> graph</a:t>
            </a:r>
          </a:p>
        </p:txBody>
      </p:sp>
    </p:spTree>
    <p:extLst>
      <p:ext uri="{BB962C8B-B14F-4D97-AF65-F5344CB8AC3E}">
        <p14:creationId xmlns:p14="http://schemas.microsoft.com/office/powerpoint/2010/main" val="7616628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re 20"/>
          <p:cNvSpPr>
            <a:spLocks noGrp="1"/>
          </p:cNvSpPr>
          <p:nvPr>
            <p:ph type="title" hasCustomPrompt="1"/>
          </p:nvPr>
        </p:nvSpPr>
        <p:spPr>
          <a:xfrm>
            <a:off x="7148516" y="446972"/>
            <a:ext cx="4774779" cy="2258485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8" name="Espace réservé du texte 26"/>
          <p:cNvSpPr>
            <a:spLocks noGrp="1"/>
          </p:cNvSpPr>
          <p:nvPr>
            <p:ph type="body" sz="quarter" idx="11" hasCustomPrompt="1"/>
          </p:nvPr>
        </p:nvSpPr>
        <p:spPr>
          <a:xfrm>
            <a:off x="7128174" y="2901545"/>
            <a:ext cx="4795121" cy="256823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 err="1"/>
              <a:t>Text</a:t>
            </a:r>
            <a:r>
              <a:rPr lang="fr-FR" dirty="0"/>
              <a:t> if </a:t>
            </a:r>
            <a:r>
              <a:rPr lang="fr-FR" dirty="0" err="1"/>
              <a:t>needed</a:t>
            </a:r>
            <a:endParaRPr lang="fr-FR" dirty="0"/>
          </a:p>
        </p:txBody>
      </p:sp>
      <p:sp>
        <p:nvSpPr>
          <p:cNvPr id="9" name="Espace réservé pour une image 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6294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Insert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43456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re 20"/>
          <p:cNvSpPr>
            <a:spLocks noGrp="1"/>
          </p:cNvSpPr>
          <p:nvPr>
            <p:ph type="title" hasCustomPrompt="1"/>
          </p:nvPr>
        </p:nvSpPr>
        <p:spPr>
          <a:xfrm>
            <a:off x="6117737" y="1363287"/>
            <a:ext cx="4774779" cy="1752399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0" name="Espace réservé du texte 26"/>
          <p:cNvSpPr>
            <a:spLocks noGrp="1"/>
          </p:cNvSpPr>
          <p:nvPr>
            <p:ph type="body" sz="quarter" idx="11" hasCustomPrompt="1"/>
          </p:nvPr>
        </p:nvSpPr>
        <p:spPr>
          <a:xfrm>
            <a:off x="6097395" y="3211940"/>
            <a:ext cx="4795121" cy="2291085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 err="1"/>
              <a:t>Text</a:t>
            </a:r>
            <a:r>
              <a:rPr lang="fr-FR" dirty="0"/>
              <a:t> if </a:t>
            </a:r>
            <a:r>
              <a:rPr lang="fr-FR" dirty="0" err="1"/>
              <a:t>needed</a:t>
            </a:r>
            <a:endParaRPr lang="fr-FR" dirty="0"/>
          </a:p>
        </p:txBody>
      </p:sp>
      <p:sp>
        <p:nvSpPr>
          <p:cNvPr id="11" name="Espace réservé pour une image  3"/>
          <p:cNvSpPr>
            <a:spLocks noGrp="1"/>
          </p:cNvSpPr>
          <p:nvPr>
            <p:ph type="pic" sz="quarter" idx="12" hasCustomPrompt="1"/>
          </p:nvPr>
        </p:nvSpPr>
        <p:spPr>
          <a:xfrm>
            <a:off x="533400" y="1363287"/>
            <a:ext cx="5114897" cy="5494713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Insert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2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533400" y="573089"/>
            <a:ext cx="8696325" cy="485774"/>
          </a:xfrm>
        </p:spPr>
        <p:txBody>
          <a:bodyPr>
            <a:normAutofit/>
          </a:bodyPr>
          <a:lstStyle>
            <a:lvl1pPr marL="0" indent="0">
              <a:buNone/>
              <a:defRPr sz="3200" b="1"/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slide (if </a:t>
            </a:r>
            <a:r>
              <a:rPr lang="fr-FR" dirty="0" err="1"/>
              <a:t>needed</a:t>
            </a:r>
            <a:r>
              <a:rPr lang="fr-F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639328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95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511026" y="5667411"/>
            <a:ext cx="4218767" cy="828675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 baseline="0"/>
            </a:lvl1pPr>
            <a:lvl5pPr marL="1828800" indent="0" algn="ctr">
              <a:buNone/>
              <a:defRPr/>
            </a:lvl5pPr>
          </a:lstStyle>
          <a:p>
            <a:pPr lvl="0"/>
            <a:r>
              <a:rPr lang="fr-FR" dirty="0"/>
              <a:t>Picture 1 - </a:t>
            </a:r>
            <a:r>
              <a:rPr lang="fr-FR" dirty="0" err="1"/>
              <a:t>Example</a:t>
            </a:r>
            <a:endParaRPr lang="fr-FR" dirty="0"/>
          </a:p>
        </p:txBody>
      </p:sp>
      <p:sp>
        <p:nvSpPr>
          <p:cNvPr id="12" name="Espace réservé pour une image  6"/>
          <p:cNvSpPr>
            <a:spLocks noGrp="1"/>
          </p:cNvSpPr>
          <p:nvPr>
            <p:ph type="pic" sz="quarter" idx="12" hasCustomPrompt="1"/>
          </p:nvPr>
        </p:nvSpPr>
        <p:spPr>
          <a:xfrm>
            <a:off x="511175" y="1457325"/>
            <a:ext cx="4218767" cy="4060825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Insert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4" name="Espace réservé du texte 5"/>
          <p:cNvSpPr>
            <a:spLocks noGrp="1"/>
          </p:cNvSpPr>
          <p:nvPr>
            <p:ph type="body" sz="quarter" idx="15" hasCustomPrompt="1"/>
          </p:nvPr>
        </p:nvSpPr>
        <p:spPr>
          <a:xfrm>
            <a:off x="527652" y="565448"/>
            <a:ext cx="8696325" cy="515158"/>
          </a:xfrm>
        </p:spPr>
        <p:txBody>
          <a:bodyPr>
            <a:noAutofit/>
          </a:bodyPr>
          <a:lstStyle>
            <a:lvl1pPr marL="0" indent="0">
              <a:buNone/>
              <a:defRPr sz="3200" b="1" baseline="0"/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slide (if </a:t>
            </a:r>
            <a:r>
              <a:rPr lang="fr-FR" dirty="0" err="1"/>
              <a:t>needed</a:t>
            </a:r>
            <a:r>
              <a:rPr lang="fr-FR" dirty="0"/>
              <a:t>)</a:t>
            </a: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6" hasCustomPrompt="1"/>
          </p:nvPr>
        </p:nvSpPr>
        <p:spPr>
          <a:xfrm>
            <a:off x="5005061" y="5660008"/>
            <a:ext cx="4218767" cy="828675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 baseline="0"/>
            </a:lvl1pPr>
            <a:lvl5pPr marL="1828800" indent="0" algn="ctr">
              <a:buNone/>
              <a:defRPr/>
            </a:lvl5pPr>
          </a:lstStyle>
          <a:p>
            <a:pPr lvl="0"/>
            <a:r>
              <a:rPr lang="fr-FR" dirty="0"/>
              <a:t>Picture 2 - </a:t>
            </a:r>
            <a:r>
              <a:rPr lang="fr-FR" dirty="0" err="1"/>
              <a:t>Example</a:t>
            </a:r>
            <a:endParaRPr lang="fr-FR" dirty="0"/>
          </a:p>
        </p:txBody>
      </p:sp>
      <p:sp>
        <p:nvSpPr>
          <p:cNvPr id="16" name="Espace réservé pour une image  6"/>
          <p:cNvSpPr>
            <a:spLocks noGrp="1"/>
          </p:cNvSpPr>
          <p:nvPr>
            <p:ph type="pic" sz="quarter" idx="17" hasCustomPrompt="1"/>
          </p:nvPr>
        </p:nvSpPr>
        <p:spPr>
          <a:xfrm>
            <a:off x="5005210" y="1449922"/>
            <a:ext cx="4218767" cy="4060825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Insert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7811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0"/>
            <a:ext cx="89514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70093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55542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50" r:id="rId4"/>
    <p:sldLayoutId id="2147483660" r:id="rId5"/>
    <p:sldLayoutId id="2147483662" r:id="rId6"/>
    <p:sldLayoutId id="2147483661" r:id="rId7"/>
    <p:sldLayoutId id="2147483663" r:id="rId8"/>
    <p:sldLayoutId id="2147483666" r:id="rId9"/>
    <p:sldLayoutId id="2147483665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65338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286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fr-FR" sz="1800" b="1" kern="1200" dirty="0" smtClean="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451980" y="1555949"/>
            <a:ext cx="11189110" cy="478952"/>
          </a:xfrm>
        </p:spPr>
        <p:txBody>
          <a:bodyPr/>
          <a:lstStyle/>
          <a:p>
            <a:r>
              <a:rPr lang="en-AU" dirty="0"/>
              <a:t>Presented</a:t>
            </a:r>
            <a:r>
              <a:rPr lang="fr-FR" dirty="0"/>
              <a:t> by </a:t>
            </a:r>
            <a:r>
              <a:rPr lang="fr-FR" dirty="0"/>
              <a:t>Greg Hesse- </a:t>
            </a:r>
            <a:r>
              <a:rPr lang="en-AU" dirty="0"/>
              <a:t>Convener</a:t>
            </a:r>
          </a:p>
          <a:p>
            <a:endParaRPr lang="en-AU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451676" y="2367132"/>
            <a:ext cx="11189414" cy="774416"/>
          </a:xfrm>
        </p:spPr>
        <p:txBody>
          <a:bodyPr/>
          <a:lstStyle/>
          <a:p>
            <a:r>
              <a:rPr lang="en-AU" dirty="0"/>
              <a:t>Hobart – 15/11/2018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8238" y="-1"/>
            <a:ext cx="484376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984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ATC Seminar 2018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7E302E9-FC8D-43EB-811C-F2445B5B56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9488" y="1097341"/>
            <a:ext cx="6880510" cy="4580389"/>
          </a:xfrm>
        </p:spPr>
        <p:txBody>
          <a:bodyPr>
            <a:normAutofit/>
          </a:bodyPr>
          <a:lstStyle/>
          <a:p>
            <a:pPr algn="l"/>
            <a:r>
              <a:rPr lang="en-AU" sz="2000" dirty="0" smtClean="0"/>
              <a:t>Opening Address by Audrey </a:t>
            </a:r>
            <a:r>
              <a:rPr lang="en-AU" sz="2000" dirty="0" err="1" smtClean="0"/>
              <a:t>Zibelman</a:t>
            </a:r>
            <a:r>
              <a:rPr lang="en-AU" sz="2000" dirty="0" smtClean="0"/>
              <a:t> (AEMO)</a:t>
            </a:r>
            <a:endParaRPr lang="en-AU" sz="2000" dirty="0"/>
          </a:p>
          <a:p>
            <a:pPr lvl="1">
              <a:buFont typeface="Arial" panose="020B0604020202020204" pitchFamily="34" charset="0"/>
              <a:buChar char="‒"/>
            </a:pPr>
            <a:r>
              <a:rPr lang="en-AU" sz="1800" dirty="0" smtClean="0"/>
              <a:t>Huge changes being seen across most aspects of the power system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AU" sz="1800" dirty="0" smtClean="0"/>
              <a:t>The power system is becoming a platform for consumers to transact across, not just be passive recipients of a service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AU" sz="1800" dirty="0" smtClean="0"/>
              <a:t>Australia is a postcard from the future</a:t>
            </a:r>
            <a:endParaRPr lang="en-AU" sz="1800" dirty="0"/>
          </a:p>
          <a:p>
            <a:pPr algn="l"/>
            <a:endParaRPr lang="en-AU" sz="1800" dirty="0" smtClean="0"/>
          </a:p>
          <a:p>
            <a:pPr algn="l"/>
            <a:r>
              <a:rPr lang="en-AU" sz="2000" dirty="0" smtClean="0"/>
              <a:t>Large Disturbance Workshop</a:t>
            </a:r>
            <a:endParaRPr lang="en-AU" sz="2000" dirty="0"/>
          </a:p>
          <a:p>
            <a:pPr lvl="1">
              <a:buFont typeface="Arial" panose="020B0604020202020204" pitchFamily="34" charset="0"/>
              <a:buChar char="‒"/>
            </a:pPr>
            <a:r>
              <a:rPr lang="en-AU" sz="1800" dirty="0" smtClean="0"/>
              <a:t>South Australia blackout provided insights into both technical learnings from the event, and the policy and market repercussions as well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AU" sz="1800" dirty="0" smtClean="0"/>
              <a:t>Having both aspects of the same event presented was commented on favourably</a:t>
            </a:r>
            <a:endParaRPr lang="en-AU" sz="1800" dirty="0"/>
          </a:p>
          <a:p>
            <a:pPr algn="l"/>
            <a:endParaRPr lang="fr-FR" sz="2800" dirty="0"/>
          </a:p>
        </p:txBody>
      </p:sp>
      <p:sp>
        <p:nvSpPr>
          <p:cNvPr id="8" name="Titre 3">
            <a:extLst>
              <a:ext uri="{FF2B5EF4-FFF2-40B4-BE49-F238E27FC236}">
                <a16:creationId xmlns:a16="http://schemas.microsoft.com/office/drawing/2014/main" id="{6BEC15D0-C842-4F0F-AC6C-B4B7AE9BC660}"/>
              </a:ext>
            </a:extLst>
          </p:cNvPr>
          <p:cNvSpPr txBox="1">
            <a:spLocks/>
          </p:cNvSpPr>
          <p:nvPr/>
        </p:nvSpPr>
        <p:spPr>
          <a:xfrm>
            <a:off x="525970" y="393993"/>
            <a:ext cx="3987841" cy="717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2018 </a:t>
            </a:r>
            <a:r>
              <a:rPr lang="en-AU" dirty="0"/>
              <a:t>Paris</a:t>
            </a:r>
            <a:r>
              <a:rPr lang="fr-FR" dirty="0"/>
              <a:t> Session</a:t>
            </a: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9A48A9E8-394F-42E3-AABE-2035FB4FAF63}"/>
              </a:ext>
            </a:extLst>
          </p:cNvPr>
          <p:cNvSpPr/>
          <p:nvPr/>
        </p:nvSpPr>
        <p:spPr>
          <a:xfrm>
            <a:off x="7730121" y="3911102"/>
            <a:ext cx="3200734" cy="16692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32B99C-CF0F-446A-AD42-2ADA5843CE15}"/>
              </a:ext>
            </a:extLst>
          </p:cNvPr>
          <p:cNvSpPr txBox="1"/>
          <p:nvPr/>
        </p:nvSpPr>
        <p:spPr>
          <a:xfrm>
            <a:off x="8047192" y="4395587"/>
            <a:ext cx="2685548" cy="643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Picture/graphic for highlight  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5946" y="374823"/>
            <a:ext cx="3781168" cy="283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ttps://lh3.googleusercontent.com/gvhFQwFXxm157Q_KqiUzDPljKNrw5XGIGbi4VOW_qnhq0j7GZqjdAkxRi8V3yiiJaeEaiHIRGuwoUmMb95O7G3zkOcv2lz6QhzPxy-oxMAR3gK6-Y0a3cr-dB3dva3hkMnhqH3oSQV6TySLnqMGHgyek0fqLAa9H_UksLJSaB8vdCQT33imMRYNrirtyid5-NJiH2KYGyoYNYsq-i3GBYyzwgcv30nt82TpdwRNy6HBkz5quk5zw7qjq8NJPzdjXhOzDumJQXe7gdJlO3YCtBBbMvvzLvXCqixADsmvwCLxrX1Dms74OyyyYz03uYWMvrvLsVzv2sf9vyxrx45vPLgfZlu2nVavR4IYOF_VXXm3nJenuCWrx_GpsYTiPtoq8RytXOf2dZozXJgfXdMeINCofb8t1QwUWDO87kOpvd4rBfqEVrLseirat3eBRslrYBBbRyCryRvIXaGCTx4AvIAV243VTos6vZ2Y0HFl_SoXTyNvnlElZ5HxrzBWm4nEuSd5di6Th4JAb7vRkIUQRPnBNITQAEK0z1rszi4r-GQC_W995EGiCWzF-UuSo_cHGUbXKAqtroQtiM4DaokDyAPXfKEQIk0wNfo38-4gHt-6EuUeXlWKXmPMylFXiOlQ2gcIqlKEZSx7nAqFlti2Cjl1amY7FyywUu0qh4m280waZzJM376w7Vjc19x43CBNlcbqCyzDdQblFbGAfyw=w1445-h964-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1034" y="3572471"/>
            <a:ext cx="4557290" cy="3040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1911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ATC Seminar 2018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7E302E9-FC8D-43EB-811C-F2445B5B56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9488" y="1111081"/>
            <a:ext cx="6274393" cy="4566650"/>
          </a:xfrm>
        </p:spPr>
        <p:txBody>
          <a:bodyPr>
            <a:normAutofit lnSpcReduction="10000"/>
          </a:bodyPr>
          <a:lstStyle/>
          <a:p>
            <a:pPr algn="l"/>
            <a:r>
              <a:rPr lang="en-AU" sz="2800" u="sng" dirty="0" smtClean="0"/>
              <a:t>C2 Group Discussion Meeting</a:t>
            </a:r>
          </a:p>
          <a:p>
            <a:pPr algn="l">
              <a:buFont typeface="Wingdings" pitchFamily="2" charset="2"/>
              <a:buChar char="Ø"/>
            </a:pPr>
            <a:r>
              <a:rPr lang="en-AU" sz="2000" dirty="0" smtClean="0"/>
              <a:t>45 papers with over 360 attendees</a:t>
            </a:r>
          </a:p>
          <a:p>
            <a:pPr algn="l"/>
            <a:r>
              <a:rPr lang="en-AU" sz="2000" dirty="0" smtClean="0"/>
              <a:t>Key themes of relevance to Australia</a:t>
            </a:r>
          </a:p>
          <a:p>
            <a:pPr algn="l">
              <a:buFont typeface="Wingdings" pitchFamily="2" charset="2"/>
              <a:buChar char="Ø"/>
            </a:pPr>
            <a:r>
              <a:rPr lang="en-AU" sz="2000" dirty="0" smtClean="0"/>
              <a:t>Improving operations across TSO/DSO boundaries</a:t>
            </a:r>
          </a:p>
          <a:p>
            <a:pPr algn="l">
              <a:buFont typeface="Wingdings" pitchFamily="2" charset="2"/>
              <a:buChar char="Ø"/>
            </a:pPr>
            <a:r>
              <a:rPr lang="en-AU" sz="2000" dirty="0" smtClean="0"/>
              <a:t>Changing operational responses under reduced inertia conditions</a:t>
            </a:r>
          </a:p>
          <a:p>
            <a:pPr algn="l">
              <a:buFont typeface="Wingdings" pitchFamily="2" charset="2"/>
              <a:buChar char="Ø"/>
            </a:pPr>
            <a:r>
              <a:rPr lang="en-AU" sz="2000" dirty="0" smtClean="0"/>
              <a:t>Applications of PMUs to assist operational actions</a:t>
            </a:r>
          </a:p>
          <a:p>
            <a:pPr algn="l"/>
            <a:endParaRPr lang="en-AU" sz="2000" dirty="0" smtClean="0"/>
          </a:p>
          <a:p>
            <a:pPr algn="l"/>
            <a:r>
              <a:rPr lang="en-AU" sz="2400" u="sng" dirty="0" smtClean="0"/>
              <a:t>C2 Tutorial on TSO/DSO interaction and co-ordination</a:t>
            </a:r>
          </a:p>
          <a:p>
            <a:pPr algn="l">
              <a:buFont typeface="Wingdings" pitchFamily="2" charset="2"/>
              <a:buChar char="Ø"/>
            </a:pPr>
            <a:r>
              <a:rPr lang="en-AU" sz="2000" dirty="0" smtClean="0"/>
              <a:t>Over 250 attendees</a:t>
            </a:r>
            <a:endParaRPr lang="en-AU" sz="2000" dirty="0"/>
          </a:p>
        </p:txBody>
      </p:sp>
      <p:sp>
        <p:nvSpPr>
          <p:cNvPr id="8" name="Titre 3">
            <a:extLst>
              <a:ext uri="{FF2B5EF4-FFF2-40B4-BE49-F238E27FC236}">
                <a16:creationId xmlns:a16="http://schemas.microsoft.com/office/drawing/2014/main" id="{6BEC15D0-C842-4F0F-AC6C-B4B7AE9BC660}"/>
              </a:ext>
            </a:extLst>
          </p:cNvPr>
          <p:cNvSpPr txBox="1">
            <a:spLocks/>
          </p:cNvSpPr>
          <p:nvPr/>
        </p:nvSpPr>
        <p:spPr>
          <a:xfrm>
            <a:off x="525970" y="393993"/>
            <a:ext cx="6934028" cy="717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2018 International </a:t>
            </a:r>
            <a:r>
              <a:rPr lang="en-AU" dirty="0"/>
              <a:t>Activities</a:t>
            </a:r>
          </a:p>
        </p:txBody>
      </p:sp>
      <p:sp>
        <p:nvSpPr>
          <p:cNvPr id="4098" name="AutoShape 2" descr="FLG_370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100" name="AutoShape 4" descr="FLG_370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4101" name="Picture 5" descr="C:\Users\Greg\Desktop\FLG_37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5642" y="363013"/>
            <a:ext cx="5242893" cy="3494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3425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ATC Seminar 2018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7E302E9-FC8D-43EB-811C-F2445B5B56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9488" y="1111081"/>
            <a:ext cx="6880510" cy="4640789"/>
          </a:xfrm>
        </p:spPr>
        <p:txBody>
          <a:bodyPr>
            <a:normAutofit/>
          </a:bodyPr>
          <a:lstStyle/>
          <a:p>
            <a:pPr algn="l"/>
            <a:r>
              <a:rPr lang="en-AU" sz="2000" dirty="0" smtClean="0"/>
              <a:t>A focus has been getting more AP C2 members involved in WG activities</a:t>
            </a:r>
          </a:p>
          <a:p>
            <a:pPr algn="l">
              <a:buFont typeface="Wingdings" pitchFamily="2" charset="2"/>
              <a:buChar char="Ø"/>
            </a:pPr>
            <a:r>
              <a:rPr lang="en-AU" sz="1800" dirty="0" smtClean="0"/>
              <a:t>Each new WG this year has a different Australian participant</a:t>
            </a:r>
          </a:p>
          <a:p>
            <a:pPr algn="l">
              <a:buFont typeface="Wingdings" pitchFamily="2" charset="2"/>
              <a:buChar char="Ø"/>
            </a:pPr>
            <a:r>
              <a:rPr lang="en-AU" sz="1800" dirty="0" smtClean="0"/>
              <a:t>Technology now facilitates greater level of participation than previously – but </a:t>
            </a:r>
            <a:r>
              <a:rPr lang="en-AU" sz="1800" dirty="0" err="1" smtClean="0"/>
              <a:t>timezones</a:t>
            </a:r>
            <a:r>
              <a:rPr lang="en-AU" sz="1800" dirty="0" smtClean="0"/>
              <a:t> remain a challenge</a:t>
            </a:r>
          </a:p>
          <a:p>
            <a:pPr algn="l"/>
            <a:endParaRPr lang="en-AU" sz="1800" dirty="0"/>
          </a:p>
          <a:p>
            <a:pPr algn="l"/>
            <a:r>
              <a:rPr lang="en-AU" sz="2000" dirty="0" smtClean="0"/>
              <a:t>Panel meeting was held in Adelaide on 16 October</a:t>
            </a:r>
            <a:endParaRPr lang="en-AU" sz="2000" dirty="0"/>
          </a:p>
          <a:p>
            <a:pPr algn="l">
              <a:buFont typeface="Wingdings" pitchFamily="2" charset="2"/>
              <a:buChar char="Ø"/>
            </a:pPr>
            <a:r>
              <a:rPr lang="en-AU" sz="1800" dirty="0" smtClean="0"/>
              <a:t>Increasing involvement from DNSPs</a:t>
            </a:r>
            <a:endParaRPr lang="en-AU" sz="1800" dirty="0"/>
          </a:p>
          <a:p>
            <a:pPr algn="l"/>
            <a:endParaRPr lang="en-AU" sz="2000" dirty="0"/>
          </a:p>
          <a:p>
            <a:pPr algn="l"/>
            <a:r>
              <a:rPr lang="en-AU" sz="2000" dirty="0" smtClean="0"/>
              <a:t>In 2019 will be looking for opportunities for joint activity with other Panels</a:t>
            </a:r>
            <a:endParaRPr lang="en-AU" sz="2000" dirty="0"/>
          </a:p>
        </p:txBody>
      </p:sp>
      <p:sp>
        <p:nvSpPr>
          <p:cNvPr id="8" name="Titre 3">
            <a:extLst>
              <a:ext uri="{FF2B5EF4-FFF2-40B4-BE49-F238E27FC236}">
                <a16:creationId xmlns:a16="http://schemas.microsoft.com/office/drawing/2014/main" id="{6BEC15D0-C842-4F0F-AC6C-B4B7AE9BC660}"/>
              </a:ext>
            </a:extLst>
          </p:cNvPr>
          <p:cNvSpPr txBox="1">
            <a:spLocks/>
          </p:cNvSpPr>
          <p:nvPr/>
        </p:nvSpPr>
        <p:spPr>
          <a:xfrm>
            <a:off x="525970" y="393993"/>
            <a:ext cx="6934028" cy="717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2018 AU/NZ </a:t>
            </a:r>
            <a:r>
              <a:rPr lang="en-AU" dirty="0"/>
              <a:t>Activities</a:t>
            </a:r>
          </a:p>
        </p:txBody>
      </p:sp>
    </p:spTree>
    <p:extLst>
      <p:ext uri="{BB962C8B-B14F-4D97-AF65-F5344CB8AC3E}">
        <p14:creationId xmlns:p14="http://schemas.microsoft.com/office/powerpoint/2010/main" val="3330564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ATC Seminar 2018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7E302E9-FC8D-43EB-811C-F2445B5B56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9488" y="1111081"/>
            <a:ext cx="6880510" cy="4640789"/>
          </a:xfrm>
        </p:spPr>
        <p:txBody>
          <a:bodyPr>
            <a:normAutofit/>
          </a:bodyPr>
          <a:lstStyle/>
          <a:p>
            <a:pPr algn="l"/>
            <a:r>
              <a:rPr lang="en-AU" sz="2000" u="sng" dirty="0"/>
              <a:t>Technical Brochures</a:t>
            </a:r>
          </a:p>
          <a:p>
            <a:pPr lvl="0" algn="l"/>
            <a:r>
              <a:rPr lang="en-AU" sz="1800" dirty="0" smtClean="0"/>
              <a:t>TB712 – System Restoration Procedure and Practices (WG C2.23)</a:t>
            </a:r>
          </a:p>
          <a:p>
            <a:pPr lvl="0" algn="l"/>
            <a:r>
              <a:rPr lang="en-AU" sz="1800" dirty="0" smtClean="0"/>
              <a:t>TB732 – Advanced Utility Data Management and Analytics for Improved Operation Situational Awareness of EPU Operations (JWG D2/C2.41</a:t>
            </a:r>
          </a:p>
          <a:p>
            <a:pPr lvl="0" algn="l"/>
            <a:r>
              <a:rPr lang="en-AU" sz="1800" dirty="0" smtClean="0"/>
              <a:t>TB733 – System Operation Emphasising DSO/TSO Interaction and Coordination (JWG C2/C6.36)</a:t>
            </a:r>
          </a:p>
          <a:p>
            <a:pPr algn="l"/>
            <a:r>
              <a:rPr lang="en-AU" sz="1800" dirty="0" smtClean="0"/>
              <a:t>TB742 – A Proposed Framework for Coordinated Power System Stability Control (JWG C2/C4.37)</a:t>
            </a:r>
            <a:endParaRPr lang="en-AU" sz="1800" dirty="0"/>
          </a:p>
          <a:p>
            <a:pPr algn="l"/>
            <a:endParaRPr lang="en-AU" sz="1800" dirty="0"/>
          </a:p>
          <a:p>
            <a:pPr algn="l"/>
            <a:endParaRPr lang="fr-FR" sz="1800" dirty="0"/>
          </a:p>
        </p:txBody>
      </p:sp>
      <p:sp>
        <p:nvSpPr>
          <p:cNvPr id="8" name="Titre 3">
            <a:extLst>
              <a:ext uri="{FF2B5EF4-FFF2-40B4-BE49-F238E27FC236}">
                <a16:creationId xmlns:a16="http://schemas.microsoft.com/office/drawing/2014/main" id="{6BEC15D0-C842-4F0F-AC6C-B4B7AE9BC660}"/>
              </a:ext>
            </a:extLst>
          </p:cNvPr>
          <p:cNvSpPr txBox="1">
            <a:spLocks/>
          </p:cNvSpPr>
          <p:nvPr/>
        </p:nvSpPr>
        <p:spPr>
          <a:xfrm>
            <a:off x="525970" y="393993"/>
            <a:ext cx="6934028" cy="717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2018 </a:t>
            </a:r>
            <a:r>
              <a:rPr lang="en-AU" dirty="0"/>
              <a:t>Deliverables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4209" y="280088"/>
            <a:ext cx="3679871" cy="523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9333945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leu vert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Tw Cen MT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</TotalTime>
  <Words>287</Words>
  <Application>Microsoft Office PowerPoint</Application>
  <PresentationFormat>Widescreen</PresentationFormat>
  <Paragraphs>41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Tw Cen MT</vt:lpstr>
      <vt:lpstr>Wingdings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</dc:title>
  <dc:creator>Edition CIGRE</dc:creator>
  <cp:lastModifiedBy>David Bones</cp:lastModifiedBy>
  <cp:revision>83</cp:revision>
  <dcterms:created xsi:type="dcterms:W3CDTF">2016-05-24T14:40:41Z</dcterms:created>
  <dcterms:modified xsi:type="dcterms:W3CDTF">2018-11-11T00:53:39Z</dcterms:modified>
</cp:coreProperties>
</file>