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74" r:id="rId2"/>
    <p:sldId id="261" r:id="rId3"/>
    <p:sldId id="272" r:id="rId4"/>
    <p:sldId id="265" r:id="rId5"/>
    <p:sldId id="266" r:id="rId6"/>
    <p:sldId id="273"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4F"/>
    <a:srgbClr val="F2672D"/>
    <a:srgbClr val="41AD49"/>
    <a:srgbClr val="0FB3BD"/>
    <a:srgbClr val="11668F"/>
    <a:srgbClr val="F0D611"/>
    <a:srgbClr val="24DABC"/>
    <a:srgbClr val="FFFFFF"/>
    <a:srgbClr val="1CA891"/>
    <a:srgbClr val="178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4660"/>
  </p:normalViewPr>
  <p:slideViewPr>
    <p:cSldViewPr snapToGrid="0">
      <p:cViewPr varScale="1">
        <p:scale>
          <a:sx n="71" d="100"/>
          <a:sy n="71" d="100"/>
        </p:scale>
        <p:origin x="284"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7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Coughlan (DEDJTR)" userId="7a28fe5e-bf93-4f7c-b138-848607fc2bcd" providerId="ADAL" clId="{5FFA2E99-04AA-4C70-9BA2-B45131FF9A2F}"/>
    <pc:docChg chg="undo redo custSel addSld delSld modSld">
      <pc:chgData name="Phil Coughlan (DEDJTR)" userId="7a28fe5e-bf93-4f7c-b138-848607fc2bcd" providerId="ADAL" clId="{5FFA2E99-04AA-4C70-9BA2-B45131FF9A2F}" dt="2018-10-11T05:19:12.103" v="597" actId="20577"/>
      <pc:docMkLst>
        <pc:docMk/>
      </pc:docMkLst>
      <pc:sldChg chg="modSp">
        <pc:chgData name="Phil Coughlan (DEDJTR)" userId="7a28fe5e-bf93-4f7c-b138-848607fc2bcd" providerId="ADAL" clId="{5FFA2E99-04AA-4C70-9BA2-B45131FF9A2F}" dt="2018-10-11T04:57:56.578" v="56" actId="20577"/>
        <pc:sldMkLst>
          <pc:docMk/>
          <pc:sldMk cId="39533629" sldId="256"/>
        </pc:sldMkLst>
        <pc:spChg chg="mod">
          <ac:chgData name="Phil Coughlan (DEDJTR)" userId="7a28fe5e-bf93-4f7c-b138-848607fc2bcd" providerId="ADAL" clId="{5FFA2E99-04AA-4C70-9BA2-B45131FF9A2F}" dt="2018-10-11T04:57:56.578" v="56" actId="20577"/>
          <ac:spMkLst>
            <pc:docMk/>
            <pc:sldMk cId="39533629" sldId="256"/>
            <ac:spMk id="7" creationId="{00000000-0000-0000-0000-000000000000}"/>
          </ac:spMkLst>
        </pc:spChg>
        <pc:spChg chg="mod">
          <ac:chgData name="Phil Coughlan (DEDJTR)" userId="7a28fe5e-bf93-4f7c-b138-848607fc2bcd" providerId="ADAL" clId="{5FFA2E99-04AA-4C70-9BA2-B45131FF9A2F}" dt="2018-10-11T04:57:23.254" v="35" actId="790"/>
          <ac:spMkLst>
            <pc:docMk/>
            <pc:sldMk cId="39533629" sldId="256"/>
            <ac:spMk id="8" creationId="{00000000-0000-0000-0000-000000000000}"/>
          </ac:spMkLst>
        </pc:spChg>
        <pc:spChg chg="mod">
          <ac:chgData name="Phil Coughlan (DEDJTR)" userId="7a28fe5e-bf93-4f7c-b138-848607fc2bcd" providerId="ADAL" clId="{5FFA2E99-04AA-4C70-9BA2-B45131FF9A2F}" dt="2018-10-11T04:56:21.569" v="0"/>
          <ac:spMkLst>
            <pc:docMk/>
            <pc:sldMk cId="39533629" sldId="256"/>
            <ac:spMk id="9" creationId="{00000000-0000-0000-0000-000000000000}"/>
          </ac:spMkLst>
        </pc:spChg>
      </pc:sldChg>
      <pc:sldChg chg="del">
        <pc:chgData name="Phil Coughlan (DEDJTR)" userId="7a28fe5e-bf93-4f7c-b138-848607fc2bcd" providerId="ADAL" clId="{5FFA2E99-04AA-4C70-9BA2-B45131FF9A2F}" dt="2018-10-11T05:07:35.983" v="280" actId="2696"/>
        <pc:sldMkLst>
          <pc:docMk/>
          <pc:sldMk cId="4238206215" sldId="259"/>
        </pc:sldMkLst>
      </pc:sldChg>
      <pc:sldChg chg="addSp delSp modSp del">
        <pc:chgData name="Phil Coughlan (DEDJTR)" userId="7a28fe5e-bf93-4f7c-b138-848607fc2bcd" providerId="ADAL" clId="{5FFA2E99-04AA-4C70-9BA2-B45131FF9A2F}" dt="2018-10-11T05:06:07.533" v="272" actId="2696"/>
        <pc:sldMkLst>
          <pc:docMk/>
          <pc:sldMk cId="3135524964" sldId="260"/>
        </pc:sldMkLst>
        <pc:spChg chg="mod">
          <ac:chgData name="Phil Coughlan (DEDJTR)" userId="7a28fe5e-bf93-4f7c-b138-848607fc2bcd" providerId="ADAL" clId="{5FFA2E99-04AA-4C70-9BA2-B45131FF9A2F}" dt="2018-10-11T04:58:32.499" v="74" actId="20577"/>
          <ac:spMkLst>
            <pc:docMk/>
            <pc:sldMk cId="3135524964" sldId="260"/>
            <ac:spMk id="4" creationId="{00000000-0000-0000-0000-000000000000}"/>
          </ac:spMkLst>
        </pc:spChg>
        <pc:spChg chg="add del mod">
          <ac:chgData name="Phil Coughlan (DEDJTR)" userId="7a28fe5e-bf93-4f7c-b138-848607fc2bcd" providerId="ADAL" clId="{5FFA2E99-04AA-4C70-9BA2-B45131FF9A2F}" dt="2018-10-11T05:00:12.610" v="119"/>
          <ac:spMkLst>
            <pc:docMk/>
            <pc:sldMk cId="3135524964" sldId="260"/>
            <ac:spMk id="5" creationId="{42259F4B-B728-407F-A621-B8CD817B093A}"/>
          </ac:spMkLst>
        </pc:spChg>
        <pc:spChg chg="mod">
          <ac:chgData name="Phil Coughlan (DEDJTR)" userId="7a28fe5e-bf93-4f7c-b138-848607fc2bcd" providerId="ADAL" clId="{5FFA2E99-04AA-4C70-9BA2-B45131FF9A2F}" dt="2018-10-11T05:01:50.577" v="142" actId="12"/>
          <ac:spMkLst>
            <pc:docMk/>
            <pc:sldMk cId="3135524964" sldId="260"/>
            <ac:spMk id="6" creationId="{00000000-0000-0000-0000-000000000000}"/>
          </ac:spMkLst>
        </pc:spChg>
        <pc:spChg chg="add mod">
          <ac:chgData name="Phil Coughlan (DEDJTR)" userId="7a28fe5e-bf93-4f7c-b138-848607fc2bcd" providerId="ADAL" clId="{5FFA2E99-04AA-4C70-9BA2-B45131FF9A2F}" dt="2018-10-11T05:02:09.431" v="145" actId="1076"/>
          <ac:spMkLst>
            <pc:docMk/>
            <pc:sldMk cId="3135524964" sldId="260"/>
            <ac:spMk id="8" creationId="{A95085D9-81D3-4AD9-8270-0A1D66C3A292}"/>
          </ac:spMkLst>
        </pc:spChg>
        <pc:spChg chg="add mod">
          <ac:chgData name="Phil Coughlan (DEDJTR)" userId="7a28fe5e-bf93-4f7c-b138-848607fc2bcd" providerId="ADAL" clId="{5FFA2E99-04AA-4C70-9BA2-B45131FF9A2F}" dt="2018-10-11T05:02:46.226" v="190" actId="1038"/>
          <ac:spMkLst>
            <pc:docMk/>
            <pc:sldMk cId="3135524964" sldId="260"/>
            <ac:spMk id="9" creationId="{C7C0C486-DC68-498C-A756-92454ECB0048}"/>
          </ac:spMkLst>
        </pc:spChg>
        <pc:spChg chg="add mod">
          <ac:chgData name="Phil Coughlan (DEDJTR)" userId="7a28fe5e-bf93-4f7c-b138-848607fc2bcd" providerId="ADAL" clId="{5FFA2E99-04AA-4C70-9BA2-B45131FF9A2F}" dt="2018-10-11T05:02:46.226" v="190" actId="1038"/>
          <ac:spMkLst>
            <pc:docMk/>
            <pc:sldMk cId="3135524964" sldId="260"/>
            <ac:spMk id="10" creationId="{D5ADF47B-BFF9-4951-A2DF-1416CE8929F9}"/>
          </ac:spMkLst>
        </pc:spChg>
        <pc:picChg chg="add mod">
          <ac:chgData name="Phil Coughlan (DEDJTR)" userId="7a28fe5e-bf93-4f7c-b138-848607fc2bcd" providerId="ADAL" clId="{5FFA2E99-04AA-4C70-9BA2-B45131FF9A2F}" dt="2018-10-11T05:02:09.431" v="145" actId="1076"/>
          <ac:picMkLst>
            <pc:docMk/>
            <pc:sldMk cId="3135524964" sldId="260"/>
            <ac:picMk id="7" creationId="{E5C60A4A-1310-4789-B98A-73A9C9E1AC50}"/>
          </ac:picMkLst>
        </pc:picChg>
      </pc:sldChg>
      <pc:sldChg chg="addSp delSp modSp">
        <pc:chgData name="Phil Coughlan (DEDJTR)" userId="7a28fe5e-bf93-4f7c-b138-848607fc2bcd" providerId="ADAL" clId="{5FFA2E99-04AA-4C70-9BA2-B45131FF9A2F}" dt="2018-10-11T05:11:16.144" v="434" actId="20577"/>
        <pc:sldMkLst>
          <pc:docMk/>
          <pc:sldMk cId="1871911088" sldId="261"/>
        </pc:sldMkLst>
        <pc:spChg chg="del">
          <ac:chgData name="Phil Coughlan (DEDJTR)" userId="7a28fe5e-bf93-4f7c-b138-848607fc2bcd" providerId="ADAL" clId="{5FFA2E99-04AA-4C70-9BA2-B45131FF9A2F}" dt="2018-10-11T05:03:42.876" v="191" actId="478"/>
          <ac:spMkLst>
            <pc:docMk/>
            <pc:sldMk cId="1871911088" sldId="261"/>
            <ac:spMk id="4" creationId="{00000000-0000-0000-0000-000000000000}"/>
          </ac:spMkLst>
        </pc:spChg>
        <pc:spChg chg="del">
          <ac:chgData name="Phil Coughlan (DEDJTR)" userId="7a28fe5e-bf93-4f7c-b138-848607fc2bcd" providerId="ADAL" clId="{5FFA2E99-04AA-4C70-9BA2-B45131FF9A2F}" dt="2018-10-11T05:03:44.811" v="192" actId="478"/>
          <ac:spMkLst>
            <pc:docMk/>
            <pc:sldMk cId="1871911088" sldId="261"/>
            <ac:spMk id="5" creationId="{00000000-0000-0000-0000-000000000000}"/>
          </ac:spMkLst>
        </pc:spChg>
        <pc:spChg chg="mod">
          <ac:chgData name="Phil Coughlan (DEDJTR)" userId="7a28fe5e-bf93-4f7c-b138-848607fc2bcd" providerId="ADAL" clId="{5FFA2E99-04AA-4C70-9BA2-B45131FF9A2F}" dt="2018-10-11T05:11:16.144" v="434" actId="20577"/>
          <ac:spMkLst>
            <pc:docMk/>
            <pc:sldMk cId="1871911088" sldId="261"/>
            <ac:spMk id="6" creationId="{00000000-0000-0000-0000-000000000000}"/>
          </ac:spMkLst>
        </pc:spChg>
        <pc:spChg chg="add mod">
          <ac:chgData name="Phil Coughlan (DEDJTR)" userId="7a28fe5e-bf93-4f7c-b138-848607fc2bcd" providerId="ADAL" clId="{5FFA2E99-04AA-4C70-9BA2-B45131FF9A2F}" dt="2018-10-11T05:05:57.784" v="271" actId="14100"/>
          <ac:spMkLst>
            <pc:docMk/>
            <pc:sldMk cId="1871911088" sldId="261"/>
            <ac:spMk id="7" creationId="{37E302E9-FC8D-43EB-811C-F2445B5B56DE}"/>
          </ac:spMkLst>
        </pc:spChg>
        <pc:spChg chg="add mod">
          <ac:chgData name="Phil Coughlan (DEDJTR)" userId="7a28fe5e-bf93-4f7c-b138-848607fc2bcd" providerId="ADAL" clId="{5FFA2E99-04AA-4C70-9BA2-B45131FF9A2F}" dt="2018-10-11T05:08:37.230" v="314" actId="790"/>
          <ac:spMkLst>
            <pc:docMk/>
            <pc:sldMk cId="1871911088" sldId="261"/>
            <ac:spMk id="8" creationId="{6BEC15D0-C842-4F0F-AC6C-B4B7AE9BC660}"/>
          </ac:spMkLst>
        </pc:spChg>
        <pc:spChg chg="add mod">
          <ac:chgData name="Phil Coughlan (DEDJTR)" userId="7a28fe5e-bf93-4f7c-b138-848607fc2bcd" providerId="ADAL" clId="{5FFA2E99-04AA-4C70-9BA2-B45131FF9A2F}" dt="2018-10-11T05:05:54.614" v="270" actId="1076"/>
          <ac:spMkLst>
            <pc:docMk/>
            <pc:sldMk cId="1871911088" sldId="261"/>
            <ac:spMk id="10" creationId="{9A48A9E8-394F-42E3-AABE-2035FB4FAF63}"/>
          </ac:spMkLst>
        </pc:spChg>
        <pc:spChg chg="add mod">
          <ac:chgData name="Phil Coughlan (DEDJTR)" userId="7a28fe5e-bf93-4f7c-b138-848607fc2bcd" providerId="ADAL" clId="{5FFA2E99-04AA-4C70-9BA2-B45131FF9A2F}" dt="2018-10-11T05:05:54.614" v="270" actId="1076"/>
          <ac:spMkLst>
            <pc:docMk/>
            <pc:sldMk cId="1871911088" sldId="261"/>
            <ac:spMk id="11" creationId="{9232B99C-CF0F-446A-AD42-2ADA5843CE15}"/>
          </ac:spMkLst>
        </pc:spChg>
        <pc:spChg chg="add mod">
          <ac:chgData name="Phil Coughlan (DEDJTR)" userId="7a28fe5e-bf93-4f7c-b138-848607fc2bcd" providerId="ADAL" clId="{5FFA2E99-04AA-4C70-9BA2-B45131FF9A2F}" dt="2018-10-11T05:05:54.614" v="270" actId="1076"/>
          <ac:spMkLst>
            <pc:docMk/>
            <pc:sldMk cId="1871911088" sldId="261"/>
            <ac:spMk id="12" creationId="{8D1DFA47-9CBF-4CC4-89AF-01464050F391}"/>
          </ac:spMkLst>
        </pc:spChg>
        <pc:picChg chg="add mod">
          <ac:chgData name="Phil Coughlan (DEDJTR)" userId="7a28fe5e-bf93-4f7c-b138-848607fc2bcd" providerId="ADAL" clId="{5FFA2E99-04AA-4C70-9BA2-B45131FF9A2F}" dt="2018-10-11T05:05:54.614" v="270" actId="1076"/>
          <ac:picMkLst>
            <pc:docMk/>
            <pc:sldMk cId="1871911088" sldId="261"/>
            <ac:picMk id="9" creationId="{E14DEB34-1F01-4701-83F1-FEA9B3EA8F5E}"/>
          </ac:picMkLst>
        </pc:picChg>
      </pc:sldChg>
      <pc:sldChg chg="del">
        <pc:chgData name="Phil Coughlan (DEDJTR)" userId="7a28fe5e-bf93-4f7c-b138-848607fc2bcd" providerId="ADAL" clId="{5FFA2E99-04AA-4C70-9BA2-B45131FF9A2F}" dt="2018-10-11T05:07:18.948" v="278" actId="2696"/>
        <pc:sldMkLst>
          <pc:docMk/>
          <pc:sldMk cId="2885523424" sldId="262"/>
        </pc:sldMkLst>
      </pc:sldChg>
      <pc:sldChg chg="del">
        <pc:chgData name="Phil Coughlan (DEDJTR)" userId="7a28fe5e-bf93-4f7c-b138-848607fc2bcd" providerId="ADAL" clId="{5FFA2E99-04AA-4C70-9BA2-B45131FF9A2F}" dt="2018-10-11T05:07:25.636" v="279" actId="2696"/>
        <pc:sldMkLst>
          <pc:docMk/>
          <pc:sldMk cId="1935458284" sldId="263"/>
        </pc:sldMkLst>
      </pc:sldChg>
      <pc:sldChg chg="modSp add">
        <pc:chgData name="Phil Coughlan (DEDJTR)" userId="7a28fe5e-bf93-4f7c-b138-848607fc2bcd" providerId="ADAL" clId="{5FFA2E99-04AA-4C70-9BA2-B45131FF9A2F}" dt="2018-10-11T05:11:24.531" v="450" actId="20577"/>
        <pc:sldMkLst>
          <pc:docMk/>
          <pc:sldMk cId="4022739346" sldId="264"/>
        </pc:sldMkLst>
        <pc:spChg chg="mod">
          <ac:chgData name="Phil Coughlan (DEDJTR)" userId="7a28fe5e-bf93-4f7c-b138-848607fc2bcd" providerId="ADAL" clId="{5FFA2E99-04AA-4C70-9BA2-B45131FF9A2F}" dt="2018-10-11T05:11:24.531" v="450" actId="20577"/>
          <ac:spMkLst>
            <pc:docMk/>
            <pc:sldMk cId="4022739346" sldId="264"/>
            <ac:spMk id="6" creationId="{00000000-0000-0000-0000-000000000000}"/>
          </ac:spMkLst>
        </pc:spChg>
        <pc:spChg chg="mod">
          <ac:chgData name="Phil Coughlan (DEDJTR)" userId="7a28fe5e-bf93-4f7c-b138-848607fc2bcd" providerId="ADAL" clId="{5FFA2E99-04AA-4C70-9BA2-B45131FF9A2F}" dt="2018-10-11T05:06:17.015" v="277" actId="20577"/>
          <ac:spMkLst>
            <pc:docMk/>
            <pc:sldMk cId="4022739346" sldId="264"/>
            <ac:spMk id="7" creationId="{37E302E9-FC8D-43EB-811C-F2445B5B56DE}"/>
          </ac:spMkLst>
        </pc:spChg>
        <pc:spChg chg="mod">
          <ac:chgData name="Phil Coughlan (DEDJTR)" userId="7a28fe5e-bf93-4f7c-b138-848607fc2bcd" providerId="ADAL" clId="{5FFA2E99-04AA-4C70-9BA2-B45131FF9A2F}" dt="2018-10-11T05:07:59.697" v="285" actId="20577"/>
          <ac:spMkLst>
            <pc:docMk/>
            <pc:sldMk cId="4022739346" sldId="264"/>
            <ac:spMk id="11" creationId="{9232B99C-CF0F-446A-AD42-2ADA5843CE15}"/>
          </ac:spMkLst>
        </pc:spChg>
        <pc:spChg chg="mod">
          <ac:chgData name="Phil Coughlan (DEDJTR)" userId="7a28fe5e-bf93-4f7c-b138-848607fc2bcd" providerId="ADAL" clId="{5FFA2E99-04AA-4C70-9BA2-B45131FF9A2F}" dt="2018-10-11T05:07:57.008" v="283" actId="20577"/>
          <ac:spMkLst>
            <pc:docMk/>
            <pc:sldMk cId="4022739346" sldId="264"/>
            <ac:spMk id="12" creationId="{8D1DFA47-9CBF-4CC4-89AF-01464050F391}"/>
          </ac:spMkLst>
        </pc:spChg>
      </pc:sldChg>
      <pc:sldChg chg="modSp add">
        <pc:chgData name="Phil Coughlan (DEDJTR)" userId="7a28fe5e-bf93-4f7c-b138-848607fc2bcd" providerId="ADAL" clId="{5FFA2E99-04AA-4C70-9BA2-B45131FF9A2F}" dt="2018-10-11T05:14:30.309" v="504" actId="20577"/>
        <pc:sldMkLst>
          <pc:docMk/>
          <pc:sldMk cId="4203425419" sldId="265"/>
        </pc:sldMkLst>
        <pc:spChg chg="mod">
          <ac:chgData name="Phil Coughlan (DEDJTR)" userId="7a28fe5e-bf93-4f7c-b138-848607fc2bcd" providerId="ADAL" clId="{5FFA2E99-04AA-4C70-9BA2-B45131FF9A2F}" dt="2018-10-11T05:11:37.077" v="468" actId="20577"/>
          <ac:spMkLst>
            <pc:docMk/>
            <pc:sldMk cId="4203425419" sldId="265"/>
            <ac:spMk id="6" creationId="{00000000-0000-0000-0000-000000000000}"/>
          </ac:spMkLst>
        </pc:spChg>
        <pc:spChg chg="mod">
          <ac:chgData name="Phil Coughlan (DEDJTR)" userId="7a28fe5e-bf93-4f7c-b138-848607fc2bcd" providerId="ADAL" clId="{5FFA2E99-04AA-4C70-9BA2-B45131FF9A2F}" dt="2018-10-11T05:14:30.309" v="504" actId="20577"/>
          <ac:spMkLst>
            <pc:docMk/>
            <pc:sldMk cId="4203425419" sldId="265"/>
            <ac:spMk id="7" creationId="{37E302E9-FC8D-43EB-811C-F2445B5B56DE}"/>
          </ac:spMkLst>
        </pc:spChg>
        <pc:spChg chg="mod">
          <ac:chgData name="Phil Coughlan (DEDJTR)" userId="7a28fe5e-bf93-4f7c-b138-848607fc2bcd" providerId="ADAL" clId="{5FFA2E99-04AA-4C70-9BA2-B45131FF9A2F}" dt="2018-10-11T05:08:29.039" v="313" actId="790"/>
          <ac:spMkLst>
            <pc:docMk/>
            <pc:sldMk cId="4203425419" sldId="265"/>
            <ac:spMk id="8" creationId="{6BEC15D0-C842-4F0F-AC6C-B4B7AE9BC660}"/>
          </ac:spMkLst>
        </pc:spChg>
        <pc:spChg chg="mod">
          <ac:chgData name="Phil Coughlan (DEDJTR)" userId="7a28fe5e-bf93-4f7c-b138-848607fc2bcd" providerId="ADAL" clId="{5FFA2E99-04AA-4C70-9BA2-B45131FF9A2F}" dt="2018-10-11T05:10:50.673" v="418" actId="20577"/>
          <ac:spMkLst>
            <pc:docMk/>
            <pc:sldMk cId="4203425419" sldId="265"/>
            <ac:spMk id="11" creationId="{9232B99C-CF0F-446A-AD42-2ADA5843CE15}"/>
          </ac:spMkLst>
        </pc:spChg>
        <pc:spChg chg="mod">
          <ac:chgData name="Phil Coughlan (DEDJTR)" userId="7a28fe5e-bf93-4f7c-b138-848607fc2bcd" providerId="ADAL" clId="{5FFA2E99-04AA-4C70-9BA2-B45131FF9A2F}" dt="2018-10-11T05:10:45.141" v="408" actId="20577"/>
          <ac:spMkLst>
            <pc:docMk/>
            <pc:sldMk cId="4203425419" sldId="265"/>
            <ac:spMk id="12" creationId="{8D1DFA47-9CBF-4CC4-89AF-01464050F391}"/>
          </ac:spMkLst>
        </pc:spChg>
      </pc:sldChg>
      <pc:sldChg chg="delSp modSp add">
        <pc:chgData name="Phil Coughlan (DEDJTR)" userId="7a28fe5e-bf93-4f7c-b138-848607fc2bcd" providerId="ADAL" clId="{5FFA2E99-04AA-4C70-9BA2-B45131FF9A2F}" dt="2018-10-11T05:17:32.950" v="561" actId="14100"/>
        <pc:sldMkLst>
          <pc:docMk/>
          <pc:sldMk cId="3330564234" sldId="266"/>
        </pc:sldMkLst>
        <pc:spChg chg="mod">
          <ac:chgData name="Phil Coughlan (DEDJTR)" userId="7a28fe5e-bf93-4f7c-b138-848607fc2bcd" providerId="ADAL" clId="{5FFA2E99-04AA-4C70-9BA2-B45131FF9A2F}" dt="2018-10-11T05:16:56.770" v="544" actId="20577"/>
          <ac:spMkLst>
            <pc:docMk/>
            <pc:sldMk cId="3330564234" sldId="266"/>
            <ac:spMk id="7" creationId="{37E302E9-FC8D-43EB-811C-F2445B5B56DE}"/>
          </ac:spMkLst>
        </pc:spChg>
        <pc:spChg chg="mod">
          <ac:chgData name="Phil Coughlan (DEDJTR)" userId="7a28fe5e-bf93-4f7c-b138-848607fc2bcd" providerId="ADAL" clId="{5FFA2E99-04AA-4C70-9BA2-B45131FF9A2F}" dt="2018-10-11T05:12:33.842" v="474" actId="20577"/>
          <ac:spMkLst>
            <pc:docMk/>
            <pc:sldMk cId="3330564234" sldId="266"/>
            <ac:spMk id="8" creationId="{6BEC15D0-C842-4F0F-AC6C-B4B7AE9BC660}"/>
          </ac:spMkLst>
        </pc:spChg>
        <pc:spChg chg="mod">
          <ac:chgData name="Phil Coughlan (DEDJTR)" userId="7a28fe5e-bf93-4f7c-b138-848607fc2bcd" providerId="ADAL" clId="{5FFA2E99-04AA-4C70-9BA2-B45131FF9A2F}" dt="2018-10-11T05:17:32.950" v="561" actId="14100"/>
          <ac:spMkLst>
            <pc:docMk/>
            <pc:sldMk cId="3330564234" sldId="266"/>
            <ac:spMk id="10" creationId="{9A48A9E8-394F-42E3-AABE-2035FB4FAF63}"/>
          </ac:spMkLst>
        </pc:spChg>
        <pc:spChg chg="mod">
          <ac:chgData name="Phil Coughlan (DEDJTR)" userId="7a28fe5e-bf93-4f7c-b138-848607fc2bcd" providerId="ADAL" clId="{5FFA2E99-04AA-4C70-9BA2-B45131FF9A2F}" dt="2018-10-11T05:17:32.950" v="561" actId="14100"/>
          <ac:spMkLst>
            <pc:docMk/>
            <pc:sldMk cId="3330564234" sldId="266"/>
            <ac:spMk id="11" creationId="{9232B99C-CF0F-446A-AD42-2ADA5843CE15}"/>
          </ac:spMkLst>
        </pc:spChg>
        <pc:spChg chg="del">
          <ac:chgData name="Phil Coughlan (DEDJTR)" userId="7a28fe5e-bf93-4f7c-b138-848607fc2bcd" providerId="ADAL" clId="{5FFA2E99-04AA-4C70-9BA2-B45131FF9A2F}" dt="2018-10-11T05:17:05.477" v="546" actId="478"/>
          <ac:spMkLst>
            <pc:docMk/>
            <pc:sldMk cId="3330564234" sldId="266"/>
            <ac:spMk id="12" creationId="{8D1DFA47-9CBF-4CC4-89AF-01464050F391}"/>
          </ac:spMkLst>
        </pc:spChg>
        <pc:picChg chg="del">
          <ac:chgData name="Phil Coughlan (DEDJTR)" userId="7a28fe5e-bf93-4f7c-b138-848607fc2bcd" providerId="ADAL" clId="{5FFA2E99-04AA-4C70-9BA2-B45131FF9A2F}" dt="2018-10-11T05:17:03.519" v="545" actId="478"/>
          <ac:picMkLst>
            <pc:docMk/>
            <pc:sldMk cId="3330564234" sldId="266"/>
            <ac:picMk id="9" creationId="{E14DEB34-1F01-4701-83F1-FEA9B3EA8F5E}"/>
          </ac:picMkLst>
        </pc:picChg>
      </pc:sldChg>
      <pc:sldChg chg="modSp add">
        <pc:chgData name="Phil Coughlan (DEDJTR)" userId="7a28fe5e-bf93-4f7c-b138-848607fc2bcd" providerId="ADAL" clId="{5FFA2E99-04AA-4C70-9BA2-B45131FF9A2F}" dt="2018-10-11T05:19:12.103" v="597" actId="20577"/>
        <pc:sldMkLst>
          <pc:docMk/>
          <pc:sldMk cId="4293339457" sldId="267"/>
        </pc:sldMkLst>
        <pc:spChg chg="mod">
          <ac:chgData name="Phil Coughlan (DEDJTR)" userId="7a28fe5e-bf93-4f7c-b138-848607fc2bcd" providerId="ADAL" clId="{5FFA2E99-04AA-4C70-9BA2-B45131FF9A2F}" dt="2018-10-11T05:19:12.103" v="597" actId="20577"/>
          <ac:spMkLst>
            <pc:docMk/>
            <pc:sldMk cId="4293339457" sldId="267"/>
            <ac:spMk id="7" creationId="{37E302E9-FC8D-43EB-811C-F2445B5B56DE}"/>
          </ac:spMkLst>
        </pc:spChg>
        <pc:spChg chg="mod">
          <ac:chgData name="Phil Coughlan (DEDJTR)" userId="7a28fe5e-bf93-4f7c-b138-848607fc2bcd" providerId="ADAL" clId="{5FFA2E99-04AA-4C70-9BA2-B45131FF9A2F}" dt="2018-10-11T05:17:49.558" v="574" actId="20577"/>
          <ac:spMkLst>
            <pc:docMk/>
            <pc:sldMk cId="4293339457" sldId="267"/>
            <ac:spMk id="8" creationId="{6BEC15D0-C842-4F0F-AC6C-B4B7AE9BC66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870084-912C-4E66-88D8-672BA69B1F80}" type="datetimeFigureOut">
              <a:rPr lang="fr-FR" smtClean="0"/>
              <a:t>11/11/2018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B1C7C2-D450-4468-BD6D-3FD16A9CB7C5}" type="slidenum">
              <a:rPr lang="fr-FR" smtClean="0"/>
              <a:t>‹#›</a:t>
            </a:fld>
            <a:endParaRPr lang="fr-FR"/>
          </a:p>
        </p:txBody>
      </p:sp>
    </p:spTree>
    <p:extLst>
      <p:ext uri="{BB962C8B-B14F-4D97-AF65-F5344CB8AC3E}">
        <p14:creationId xmlns:p14="http://schemas.microsoft.com/office/powerpoint/2010/main" val="1749991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C7E8E-B3DA-446C-94C1-7A51454554CE}" type="datetimeFigureOut">
              <a:rPr lang="fr-FR" smtClean="0"/>
              <a:t>11/11/2018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AF12F-1F19-482F-980B-344806BCCE08}" type="slidenum">
              <a:rPr lang="fr-FR" smtClean="0"/>
              <a:t>‹#›</a:t>
            </a:fld>
            <a:endParaRPr lang="fr-FR"/>
          </a:p>
        </p:txBody>
      </p:sp>
    </p:spTree>
    <p:extLst>
      <p:ext uri="{BB962C8B-B14F-4D97-AF65-F5344CB8AC3E}">
        <p14:creationId xmlns:p14="http://schemas.microsoft.com/office/powerpoint/2010/main" val="317931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 y="0"/>
            <a:ext cx="12190095" cy="6858000"/>
          </a:xfrm>
          <a:prstGeom prst="rect">
            <a:avLst/>
          </a:prstGeom>
        </p:spPr>
      </p:pic>
      <p:sp>
        <p:nvSpPr>
          <p:cNvPr id="4" name="Titre 1"/>
          <p:cNvSpPr>
            <a:spLocks noGrp="1"/>
          </p:cNvSpPr>
          <p:nvPr>
            <p:ph type="title" hasCustomPrompt="1"/>
          </p:nvPr>
        </p:nvSpPr>
        <p:spPr>
          <a:xfrm>
            <a:off x="452284" y="787414"/>
            <a:ext cx="11189110" cy="1792153"/>
          </a:xfrm>
          <a:noFill/>
        </p:spPr>
        <p:txBody>
          <a:bodyPr anchor="ctr">
            <a:normAutofit/>
          </a:bodyPr>
          <a:lstStyle>
            <a:lvl1pPr algn="l">
              <a:defRPr sz="4000" baseline="0">
                <a:solidFill>
                  <a:schemeClr val="bg1"/>
                </a:solidFill>
              </a:defRPr>
            </a:lvl1pPr>
          </a:lstStyle>
          <a:p>
            <a:r>
              <a:rPr lang="fr-FR" dirty="0"/>
              <a:t>Enter </a:t>
            </a:r>
            <a:r>
              <a:rPr lang="fr-FR" dirty="0" err="1"/>
              <a:t>title</a:t>
            </a:r>
            <a:r>
              <a:rPr lang="fr-FR" dirty="0"/>
              <a:t> of tutorial </a:t>
            </a:r>
            <a:br>
              <a:rPr lang="fr-FR" dirty="0"/>
            </a:br>
            <a:endParaRPr lang="fr-FR" dirty="0"/>
          </a:p>
        </p:txBody>
      </p:sp>
      <p:sp>
        <p:nvSpPr>
          <p:cNvPr id="5" name="Espace réservé du texte 9"/>
          <p:cNvSpPr>
            <a:spLocks noGrp="1"/>
          </p:cNvSpPr>
          <p:nvPr>
            <p:ph type="body" sz="quarter" idx="10" hasCustomPrompt="1"/>
          </p:nvPr>
        </p:nvSpPr>
        <p:spPr>
          <a:xfrm>
            <a:off x="452284" y="3867272"/>
            <a:ext cx="11189110" cy="478952"/>
          </a:xfrm>
        </p:spPr>
        <p:txBody>
          <a:bodyPr>
            <a:noAutofit/>
          </a:bodyPr>
          <a:lstStyle>
            <a:lvl1pPr marL="0" indent="0" algn="l">
              <a:buFontTx/>
              <a:buNone/>
              <a:defRPr sz="2400" b="1" baseline="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err="1"/>
              <a:t>Presented</a:t>
            </a:r>
            <a:r>
              <a:rPr lang="fr-FR" dirty="0"/>
              <a:t> by XXX - </a:t>
            </a:r>
            <a:r>
              <a:rPr lang="fr-FR" dirty="0" err="1"/>
              <a:t>Study</a:t>
            </a:r>
            <a:r>
              <a:rPr lang="fr-FR" dirty="0"/>
              <a:t> </a:t>
            </a:r>
            <a:r>
              <a:rPr lang="fr-FR" dirty="0" err="1"/>
              <a:t>Committee</a:t>
            </a:r>
            <a:r>
              <a:rPr lang="fr-FR" dirty="0"/>
              <a:t> </a:t>
            </a:r>
          </a:p>
        </p:txBody>
      </p:sp>
      <p:sp>
        <p:nvSpPr>
          <p:cNvPr id="7" name="Espace réservé du texte 6"/>
          <p:cNvSpPr>
            <a:spLocks noGrp="1"/>
          </p:cNvSpPr>
          <p:nvPr>
            <p:ph type="body" sz="quarter" idx="13" hasCustomPrompt="1"/>
          </p:nvPr>
        </p:nvSpPr>
        <p:spPr>
          <a:xfrm>
            <a:off x="451980" y="4346224"/>
            <a:ext cx="11189414" cy="774416"/>
          </a:xfrm>
        </p:spPr>
        <p:txBody>
          <a:bodyPr>
            <a:noAutofit/>
          </a:bodyPr>
          <a:lstStyle>
            <a:lvl1pPr marL="0" indent="0" algn="l">
              <a:buNone/>
              <a:defRPr sz="2400" b="1" i="0" baseline="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r-FR" dirty="0"/>
              <a:t>Place - Date</a:t>
            </a:r>
          </a:p>
        </p:txBody>
      </p:sp>
    </p:spTree>
    <p:extLst>
      <p:ext uri="{BB962C8B-B14F-4D97-AF65-F5344CB8AC3E}">
        <p14:creationId xmlns:p14="http://schemas.microsoft.com/office/powerpoint/2010/main" val="130433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5278282"/>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DISCLAIME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ZoneTexte 8"/>
          <p:cNvSpPr txBox="1"/>
          <p:nvPr userDrawn="1"/>
        </p:nvSpPr>
        <p:spPr>
          <a:xfrm>
            <a:off x="4565624" y="909848"/>
            <a:ext cx="4169887" cy="1908215"/>
          </a:xfrm>
          <a:prstGeom prst="rect">
            <a:avLst/>
          </a:prstGeom>
          <a:noFill/>
        </p:spPr>
        <p:txBody>
          <a:bodyPr wrap="square" rtlCol="0">
            <a:spAutoFit/>
          </a:bodyPr>
          <a:lstStyle/>
          <a:p>
            <a:pPr marL="0" algn="just"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Copyright © 2018</a:t>
            </a:r>
          </a:p>
          <a:p>
            <a:pPr marL="0" algn="just"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algn="l" hangingPunct="0"/>
            <a:r>
              <a:rPr lang="en-US" sz="1600" i="0" kern="1200" dirty="0">
                <a:solidFill>
                  <a:schemeClr val="tx1"/>
                </a:solidFill>
                <a:effectLst/>
                <a:latin typeface="Arial" panose="020B0604020202020204" pitchFamily="34" charset="0"/>
                <a:ea typeface="+mn-ea"/>
                <a:cs typeface="Arial" panose="020B0604020202020204" pitchFamily="34" charset="0"/>
              </a:rPr>
              <a:t>This tutorial has been prepared</a:t>
            </a:r>
            <a:r>
              <a:rPr lang="en-US" sz="1600" i="0" kern="1200" baseline="0" dirty="0">
                <a:solidFill>
                  <a:schemeClr val="tx1"/>
                </a:solidFill>
                <a:effectLst/>
                <a:latin typeface="Arial" panose="020B0604020202020204" pitchFamily="34" charset="0"/>
                <a:ea typeface="+mn-ea"/>
                <a:cs typeface="Arial" panose="020B0604020202020204" pitchFamily="34" charset="0"/>
              </a:rPr>
              <a:t> based upon the work of CIGRE and its Working Groups. If it is used in total or in part, proper reference and credit should be given to CIGRE.</a:t>
            </a:r>
            <a:endParaRPr lang="fr-FR" sz="1600" i="0" kern="1200" dirty="0">
              <a:solidFill>
                <a:schemeClr val="tx1"/>
              </a:solidFill>
              <a:effectLst/>
              <a:latin typeface="Arial" panose="020B0604020202020204" pitchFamily="34" charset="0"/>
              <a:ea typeface="+mn-ea"/>
              <a:cs typeface="Arial" panose="020B0604020202020204" pitchFamily="34" charset="0"/>
            </a:endParaRPr>
          </a:p>
        </p:txBody>
      </p:sp>
      <p:sp>
        <p:nvSpPr>
          <p:cNvPr id="10" name="ZoneTexte 9"/>
          <p:cNvSpPr txBox="1"/>
          <p:nvPr userDrawn="1"/>
        </p:nvSpPr>
        <p:spPr>
          <a:xfrm>
            <a:off x="4565624" y="3429000"/>
            <a:ext cx="4169887" cy="2400657"/>
          </a:xfrm>
          <a:prstGeom prst="rect">
            <a:avLst/>
          </a:prstGeom>
          <a:noFill/>
        </p:spPr>
        <p:txBody>
          <a:bodyPr wrap="square" rtlCol="0">
            <a:spAutoFit/>
          </a:bodyPr>
          <a:lstStyle/>
          <a:p>
            <a:pPr marL="0" algn="l" defTabSz="914400" rtl="0" eaLnBrk="1" latinLnBrk="0" hangingPunct="0"/>
            <a:r>
              <a:rPr lang="en-US" sz="2000" b="1" kern="1200" spc="0" dirty="0">
                <a:solidFill>
                  <a:schemeClr val="tx1"/>
                </a:solidFill>
                <a:effectLst/>
                <a:latin typeface="Arial" panose="020B0604020202020204" pitchFamily="34" charset="0"/>
                <a:ea typeface="+mn-ea"/>
                <a:cs typeface="Arial" panose="020B0604020202020204" pitchFamily="34" charset="0"/>
              </a:rPr>
              <a:t>Disclaimer notice</a:t>
            </a:r>
          </a:p>
          <a:p>
            <a:pPr marL="0" algn="l" defTabSz="914400" rtl="0" eaLnBrk="1" latinLnBrk="0" hangingPunct="0"/>
            <a:endParaRPr lang="fr-FR" sz="1800" kern="1200" dirty="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0"/>
            <a:r>
              <a:rPr lang="en-US" sz="1600" i="0" kern="1200" dirty="0">
                <a:solidFill>
                  <a:schemeClr val="tx1"/>
                </a:solidFill>
                <a:effectLst/>
                <a:latin typeface="Arial" panose="020B0604020202020204" pitchFamily="34" charset="0"/>
                <a:ea typeface="+mn-ea"/>
                <a:cs typeface="Arial" panose="020B0604020202020204" pitchFamily="34" charset="0"/>
              </a:rPr>
              <a:t>“CIGRE gives no warranty or assurance about the contents of this publication, nor does it accept any responsibility, as to the accuracy or exhaustiveness of the information.</a:t>
            </a:r>
            <a:r>
              <a:rPr lang="en-US" sz="1600" i="0" kern="1200" baseline="0" dirty="0">
                <a:solidFill>
                  <a:schemeClr val="tx1"/>
                </a:solidFill>
                <a:effectLst/>
                <a:latin typeface="Arial" panose="020B0604020202020204" pitchFamily="34" charset="0"/>
                <a:ea typeface="+mn-ea"/>
                <a:cs typeface="Arial" panose="020B0604020202020204" pitchFamily="34" charset="0"/>
              </a:rPr>
              <a:t> </a:t>
            </a:r>
            <a:r>
              <a:rPr lang="en-US" sz="1600" i="0" kern="1200" dirty="0">
                <a:solidFill>
                  <a:schemeClr val="tx1"/>
                </a:solidFill>
                <a:effectLst/>
                <a:latin typeface="Arial" panose="020B0604020202020204" pitchFamily="34" charset="0"/>
                <a:ea typeface="+mn-ea"/>
                <a:cs typeface="Arial" panose="020B0604020202020204" pitchFamily="34" charset="0"/>
              </a:rPr>
              <a:t>All implied warranties and conditions are excluded to the maximum extent permitted by law”.</a:t>
            </a:r>
            <a:endParaRPr lang="fr-FR" sz="1600" i="0" dirty="0">
              <a:latin typeface="Arial" panose="020B0604020202020204" pitchFamily="34" charset="0"/>
              <a:cs typeface="Arial" panose="020B0604020202020204" pitchFamily="34" charset="0"/>
            </a:endParaRPr>
          </a:p>
        </p:txBody>
      </p:sp>
      <p:sp>
        <p:nvSpPr>
          <p:cNvPr id="11" name="ZoneTexte 10"/>
          <p:cNvSpPr txBox="1"/>
          <p:nvPr userDrawn="1"/>
        </p:nvSpPr>
        <p:spPr>
          <a:xfrm>
            <a:off x="712937" y="2869724"/>
            <a:ext cx="3139750" cy="830997"/>
          </a:xfrm>
          <a:prstGeom prst="rect">
            <a:avLst/>
          </a:prstGeom>
          <a:noFill/>
        </p:spPr>
        <p:txBody>
          <a:bodyPr wrap="square" rtlCol="0">
            <a:spAutoFit/>
          </a:bodyPr>
          <a:lstStyle/>
          <a:p>
            <a:r>
              <a:rPr lang="fr-FR" sz="2400" b="1" i="0" dirty="0">
                <a:latin typeface="Arial" panose="020B0604020202020204" pitchFamily="34" charset="0"/>
                <a:cs typeface="Arial" panose="020B0604020202020204" pitchFamily="34" charset="0"/>
              </a:rPr>
              <a:t>Copyright &amp; </a:t>
            </a:r>
            <a:r>
              <a:rPr lang="fr-FR" sz="2400" b="1" i="0" dirty="0" err="1">
                <a:latin typeface="Arial" panose="020B0604020202020204" pitchFamily="34" charset="0"/>
                <a:cs typeface="Arial" panose="020B0604020202020204" pitchFamily="34" charset="0"/>
              </a:rPr>
              <a:t>Disclaimer</a:t>
            </a:r>
            <a:r>
              <a:rPr lang="fr-FR" sz="2400" b="1" i="0" dirty="0">
                <a:latin typeface="Arial" panose="020B0604020202020204" pitchFamily="34" charset="0"/>
                <a:cs typeface="Arial" panose="020B0604020202020204" pitchFamily="34" charset="0"/>
              </a:rPr>
              <a:t> notice</a:t>
            </a:r>
          </a:p>
        </p:txBody>
      </p:sp>
    </p:spTree>
    <p:extLst>
      <p:ext uri="{BB962C8B-B14F-4D97-AF65-F5344CB8AC3E}">
        <p14:creationId xmlns:p14="http://schemas.microsoft.com/office/powerpoint/2010/main" val="1250647048"/>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1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0"/>
            <a:ext cx="12191048" cy="6858536"/>
          </a:xfrm>
          <a:prstGeom prst="rect">
            <a:avLst/>
          </a:prstGeom>
        </p:spPr>
      </p:pic>
      <p:sp>
        <p:nvSpPr>
          <p:cNvPr id="5" name="Espace réservé du texte 4"/>
          <p:cNvSpPr>
            <a:spLocks noGrp="1"/>
          </p:cNvSpPr>
          <p:nvPr>
            <p:ph type="body" sz="quarter" idx="10" hasCustomPrompt="1"/>
          </p:nvPr>
        </p:nvSpPr>
        <p:spPr>
          <a:xfrm>
            <a:off x="525970" y="1620462"/>
            <a:ext cx="7747000" cy="4846638"/>
          </a:xfrm>
        </p:spPr>
        <p:txBody>
          <a:bodyPr/>
          <a:lstStyle>
            <a:lvl1pPr>
              <a:defRPr sz="2000" b="1"/>
            </a:lvl1pPr>
          </a:lstStyle>
          <a:p>
            <a:pPr lvl="0"/>
            <a:r>
              <a:rPr lang="fr-FR" dirty="0"/>
              <a:t>Enter </a:t>
            </a:r>
            <a:r>
              <a:rPr lang="fr-FR" dirty="0" err="1"/>
              <a:t>chapters</a:t>
            </a:r>
            <a:r>
              <a:rPr lang="fr-FR" dirty="0"/>
              <a:t> / sections</a:t>
            </a:r>
          </a:p>
        </p:txBody>
      </p:sp>
      <p:sp>
        <p:nvSpPr>
          <p:cNvPr id="7" name="Titre 20"/>
          <p:cNvSpPr>
            <a:spLocks noGrp="1"/>
          </p:cNvSpPr>
          <p:nvPr>
            <p:ph type="title" hasCustomPrompt="1"/>
          </p:nvPr>
        </p:nvSpPr>
        <p:spPr>
          <a:xfrm>
            <a:off x="525970" y="413249"/>
            <a:ext cx="3987841" cy="697832"/>
          </a:xfrm>
          <a:prstGeom prst="rect">
            <a:avLst/>
          </a:prstGeom>
        </p:spPr>
        <p:txBody>
          <a:bodyPr anchor="b">
            <a:normAutofit/>
          </a:bodyPr>
          <a:lstStyle>
            <a:lvl1pPr algn="l" defTabSz="914400" rtl="0" eaLnBrk="1" latinLnBrk="0" hangingPunct="1">
              <a:lnSpc>
                <a:spcPct val="90000"/>
              </a:lnSpc>
              <a:spcBef>
                <a:spcPct val="0"/>
              </a:spcBef>
              <a:buNone/>
              <a:defRPr lang="fr-FR" sz="3200" b="1" kern="1200" dirty="0">
                <a:solidFill>
                  <a:schemeClr val="tx1"/>
                </a:solidFill>
                <a:latin typeface="Arial" panose="020B0604020202020204" pitchFamily="34" charset="0"/>
                <a:ea typeface="+mj-ea"/>
                <a:cs typeface="Arial" panose="020B0604020202020204" pitchFamily="34" charset="0"/>
              </a:defRPr>
            </a:lvl1pPr>
          </a:lstStyle>
          <a:p>
            <a:r>
              <a:rPr lang="fr-FR" dirty="0"/>
              <a:t>Table of contents</a:t>
            </a:r>
          </a:p>
        </p:txBody>
      </p:sp>
    </p:spTree>
    <p:extLst>
      <p:ext uri="{BB962C8B-B14F-4D97-AF65-F5344CB8AC3E}">
        <p14:creationId xmlns:p14="http://schemas.microsoft.com/office/powerpoint/2010/main" val="31600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texte 16"/>
          <p:cNvSpPr>
            <a:spLocks noGrp="1"/>
          </p:cNvSpPr>
          <p:nvPr>
            <p:ph type="body" sz="quarter" idx="10" hasCustomPrompt="1"/>
          </p:nvPr>
        </p:nvSpPr>
        <p:spPr>
          <a:xfrm>
            <a:off x="2066887" y="701340"/>
            <a:ext cx="7553325" cy="3557588"/>
          </a:xfrm>
          <a:prstGeom prst="rect">
            <a:avLst/>
          </a:prstGeom>
        </p:spPr>
        <p:txBody>
          <a:bodyPr anchor="b">
            <a:normAutofit/>
          </a:bodyPr>
          <a:lstStyle>
            <a:lvl1pPr marL="0" indent="0" algn="ctr">
              <a:buNone/>
              <a:defRPr sz="4800" b="1" baseline="0"/>
            </a:lvl1pPr>
          </a:lstStyle>
          <a:p>
            <a:pPr lvl="0"/>
            <a:r>
              <a:rPr lang="fr-FR" dirty="0"/>
              <a:t>Section </a:t>
            </a:r>
            <a:r>
              <a:rPr lang="fr-FR" dirty="0" err="1"/>
              <a:t>title</a:t>
            </a:r>
            <a:endParaRPr lang="fr-FR" dirty="0"/>
          </a:p>
        </p:txBody>
      </p:sp>
      <p:sp>
        <p:nvSpPr>
          <p:cNvPr id="5" name="Espace réservé du texte 18"/>
          <p:cNvSpPr>
            <a:spLocks noGrp="1"/>
          </p:cNvSpPr>
          <p:nvPr>
            <p:ph type="body" sz="quarter" idx="11" hasCustomPrompt="1"/>
          </p:nvPr>
        </p:nvSpPr>
        <p:spPr>
          <a:xfrm>
            <a:off x="2067675" y="4403726"/>
            <a:ext cx="7553325" cy="954855"/>
          </a:xfrm>
          <a:prstGeom prst="rect">
            <a:avLst/>
          </a:prstGeom>
        </p:spPr>
        <p:txBody>
          <a:bodyPr>
            <a:normAutofit/>
          </a:bodyPr>
          <a:lstStyle>
            <a:lvl1pPr marL="0" indent="0" algn="ctr">
              <a:buNone/>
              <a:defRPr sz="2500" b="1"/>
            </a:lvl1pPr>
          </a:lstStyle>
          <a:p>
            <a:pPr lvl="0"/>
            <a:r>
              <a:rPr lang="fr-FR" dirty="0" err="1"/>
              <a:t>Subtitle</a:t>
            </a:r>
            <a:r>
              <a:rPr lang="fr-FR" dirty="0"/>
              <a:t> if </a:t>
            </a:r>
            <a:r>
              <a:rPr lang="fr-FR" dirty="0" err="1"/>
              <a:t>needed</a:t>
            </a:r>
            <a:endParaRPr lang="fr-FR" dirty="0"/>
          </a:p>
        </p:txBody>
      </p:sp>
      <p:sp>
        <p:nvSpPr>
          <p:cNvPr id="21" name="Espace réservé du texte 20"/>
          <p:cNvSpPr>
            <a:spLocks noGrp="1"/>
          </p:cNvSpPr>
          <p:nvPr>
            <p:ph type="body" sz="quarter" idx="12" hasCustomPrompt="1"/>
          </p:nvPr>
        </p:nvSpPr>
        <p:spPr>
          <a:xfrm>
            <a:off x="579488" y="5751870"/>
            <a:ext cx="8574344" cy="560439"/>
          </a:xfrm>
        </p:spPr>
        <p:txBody>
          <a:bodyPr>
            <a:noAutofit/>
          </a:bodyPr>
          <a:lstStyle>
            <a:lvl1pPr marL="0" indent="0">
              <a:lnSpc>
                <a:spcPct val="100000"/>
              </a:lnSpc>
              <a:buNone/>
              <a:defRPr sz="1600" b="1">
                <a:solidFill>
                  <a:schemeClr val="bg1">
                    <a:lumMod val="65000"/>
                  </a:schemeClr>
                </a:solidFill>
              </a:defRPr>
            </a:lvl1pPr>
          </a:lstStyle>
          <a:p>
            <a:pPr lvl="0"/>
            <a:r>
              <a:rPr lang="fr-FR" dirty="0"/>
              <a:t>Tutorial </a:t>
            </a:r>
            <a:r>
              <a:rPr lang="fr-FR" dirty="0" err="1"/>
              <a:t>Title</a:t>
            </a:r>
            <a:r>
              <a:rPr lang="fr-FR" dirty="0"/>
              <a:t/>
            </a:r>
            <a:br>
              <a:rPr lang="fr-FR" dirty="0"/>
            </a:br>
            <a:r>
              <a:rPr lang="fr-FR" dirty="0"/>
              <a:t>CIGRE Paris Session 2018 - date</a:t>
            </a:r>
          </a:p>
        </p:txBody>
      </p:sp>
    </p:spTree>
    <p:extLst>
      <p:ext uri="{BB962C8B-B14F-4D97-AF65-F5344CB8AC3E}">
        <p14:creationId xmlns:p14="http://schemas.microsoft.com/office/powerpoint/2010/main" val="86786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re 20"/>
          <p:cNvSpPr>
            <a:spLocks noGrp="1"/>
          </p:cNvSpPr>
          <p:nvPr>
            <p:ph type="title" hasCustomPrompt="1"/>
          </p:nvPr>
        </p:nvSpPr>
        <p:spPr>
          <a:xfrm>
            <a:off x="525970" y="413249"/>
            <a:ext cx="8951422" cy="697832"/>
          </a:xfrm>
          <a:prstGeom prst="rect">
            <a:avLst/>
          </a:prstGeom>
        </p:spPr>
        <p:txBody>
          <a:bodyPr anchor="b">
            <a:normAutofit/>
          </a:bodyPr>
          <a:lstStyle>
            <a:lvl1pPr algn="l" defTabSz="914400" rtl="0" eaLnBrk="1" latinLnBrk="0" hangingPunct="1">
              <a:lnSpc>
                <a:spcPct val="90000"/>
              </a:lnSpc>
              <a:spcBef>
                <a:spcPct val="0"/>
              </a:spcBef>
              <a:buNone/>
              <a:defRPr lang="fr-FR" sz="3200" b="1" kern="1200" dirty="0">
                <a:solidFill>
                  <a:schemeClr val="tx1"/>
                </a:solidFill>
                <a:latin typeface="Arial" panose="020B0604020202020204" pitchFamily="34" charset="0"/>
                <a:ea typeface="+mj-ea"/>
                <a:cs typeface="Arial" panose="020B0604020202020204" pitchFamily="34" charset="0"/>
              </a:defRPr>
            </a:lvl1pPr>
          </a:lstStyle>
          <a:p>
            <a:r>
              <a:rPr lang="fr-FR" dirty="0" err="1"/>
              <a:t>Title</a:t>
            </a:r>
            <a:r>
              <a:rPr lang="fr-FR" dirty="0"/>
              <a:t> of slide</a:t>
            </a:r>
          </a:p>
        </p:txBody>
      </p:sp>
      <p:sp>
        <p:nvSpPr>
          <p:cNvPr id="12" name="Espace réservé du texte 24"/>
          <p:cNvSpPr>
            <a:spLocks noGrp="1"/>
          </p:cNvSpPr>
          <p:nvPr>
            <p:ph type="body" sz="quarter" idx="10"/>
          </p:nvPr>
        </p:nvSpPr>
        <p:spPr>
          <a:xfrm>
            <a:off x="525464" y="2285999"/>
            <a:ext cx="8951912" cy="3933825"/>
          </a:xfrm>
          <a:prstGeom prst="rect">
            <a:avLst/>
          </a:prstGeom>
        </p:spPr>
        <p:txBody>
          <a:bodyPr/>
          <a:lstStyle>
            <a:lvl1pPr algn="l">
              <a:defRPr sz="2400">
                <a:latin typeface="Arial" panose="020B0604020202020204" pitchFamily="34" charset="0"/>
                <a:cs typeface="Arial" panose="020B0604020202020204" pitchFamily="34" charset="0"/>
              </a:defRPr>
            </a:lvl1pPr>
            <a:lvl2pPr algn="l">
              <a:defRPr sz="2000" b="1">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600">
                <a:latin typeface="Arial" panose="020B0604020202020204" pitchFamily="34" charset="0"/>
                <a:cs typeface="Arial" panose="020B0604020202020204" pitchFamily="34" charset="0"/>
              </a:defRPr>
            </a:lvl4pPr>
            <a:lvl5pPr algn="l">
              <a:defRPr sz="160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26"/>
          <p:cNvSpPr>
            <a:spLocks noGrp="1"/>
          </p:cNvSpPr>
          <p:nvPr>
            <p:ph type="body" sz="quarter" idx="11" hasCustomPrompt="1"/>
          </p:nvPr>
        </p:nvSpPr>
        <p:spPr>
          <a:xfrm>
            <a:off x="525463" y="1165225"/>
            <a:ext cx="8951912" cy="687388"/>
          </a:xfrm>
          <a:prstGeom prst="rect">
            <a:avLst/>
          </a:prstGeom>
        </p:spPr>
        <p:txBody>
          <a:bodyPr>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a:lvl2pPr>
          </a:lstStyle>
          <a:p>
            <a:pPr lvl="0"/>
            <a:r>
              <a:rPr lang="fr-FR" dirty="0" err="1"/>
              <a:t>Subtitle</a:t>
            </a:r>
            <a:r>
              <a:rPr lang="fr-FR" dirty="0"/>
              <a:t> if </a:t>
            </a:r>
            <a:r>
              <a:rPr lang="fr-FR" dirty="0" err="1"/>
              <a:t>needed</a:t>
            </a:r>
            <a:endParaRPr lang="fr-FR" dirty="0"/>
          </a:p>
        </p:txBody>
      </p:sp>
    </p:spTree>
    <p:extLst>
      <p:ext uri="{BB962C8B-B14F-4D97-AF65-F5344CB8AC3E}">
        <p14:creationId xmlns:p14="http://schemas.microsoft.com/office/powerpoint/2010/main" val="1301664873"/>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525970" y="413249"/>
            <a:ext cx="8951422" cy="697832"/>
          </a:xfrm>
          <a:prstGeom prst="rect">
            <a:avLst/>
          </a:prstGeom>
        </p:spPr>
        <p:txBody>
          <a:bodyPr anchor="b"/>
          <a:lstStyle>
            <a:lvl1pPr>
              <a:defRPr/>
            </a:lvl1pPr>
          </a:lstStyle>
          <a:p>
            <a:r>
              <a:rPr lang="fr-FR" dirty="0" err="1"/>
              <a:t>Title</a:t>
            </a:r>
            <a:r>
              <a:rPr lang="fr-FR" dirty="0"/>
              <a:t> of slide</a:t>
            </a:r>
          </a:p>
        </p:txBody>
      </p:sp>
      <p:sp>
        <p:nvSpPr>
          <p:cNvPr id="8" name="Espace réservé du texte 26"/>
          <p:cNvSpPr>
            <a:spLocks noGrp="1"/>
          </p:cNvSpPr>
          <p:nvPr>
            <p:ph type="body" sz="quarter" idx="11" hasCustomPrompt="1"/>
          </p:nvPr>
        </p:nvSpPr>
        <p:spPr>
          <a:xfrm>
            <a:off x="525463" y="1165225"/>
            <a:ext cx="8951912" cy="687388"/>
          </a:xfrm>
          <a:prstGeom prst="rect">
            <a:avLst/>
          </a:prstGeom>
        </p:spPr>
        <p:txBody>
          <a:bodyPr>
            <a:normAutofit/>
          </a:bodyPr>
          <a:lstStyle>
            <a:lvl1pPr marL="0" indent="0">
              <a:buNone/>
              <a:defRPr lang="fr-FR" sz="2000" b="1" kern="1200" dirty="0" smtClean="0">
                <a:solidFill>
                  <a:schemeClr val="tx1"/>
                </a:solidFill>
                <a:latin typeface="Arial" panose="020B0604020202020204" pitchFamily="34" charset="0"/>
                <a:ea typeface="+mn-ea"/>
                <a:cs typeface="Arial" panose="020B0604020202020204" pitchFamily="34" charset="0"/>
              </a:defRPr>
            </a:lvl1pPr>
            <a:lvl2pPr marL="457200" indent="0">
              <a:buNone/>
              <a:defRPr/>
            </a:lvl2pPr>
          </a:lstStyle>
          <a:p>
            <a:pPr marL="0" lvl="0" indent="0" algn="l" defTabSz="914400" rtl="0" eaLnBrk="1" latinLnBrk="0" hangingPunct="1">
              <a:lnSpc>
                <a:spcPct val="90000"/>
              </a:lnSpc>
              <a:spcBef>
                <a:spcPts val="1000"/>
              </a:spcBef>
              <a:buFont typeface="Wingdings" panose="05000000000000000000" pitchFamily="2" charset="2"/>
              <a:buNone/>
            </a:pPr>
            <a:r>
              <a:rPr lang="fr-FR" dirty="0" err="1"/>
              <a:t>Subtitle</a:t>
            </a:r>
            <a:r>
              <a:rPr lang="fr-FR" dirty="0"/>
              <a:t> if </a:t>
            </a:r>
            <a:r>
              <a:rPr lang="fr-FR" dirty="0" err="1"/>
              <a:t>needed</a:t>
            </a:r>
            <a:endParaRPr lang="fr-FR" dirty="0"/>
          </a:p>
        </p:txBody>
      </p:sp>
      <p:sp>
        <p:nvSpPr>
          <p:cNvPr id="9" name="Espace réservé du tableau 2"/>
          <p:cNvSpPr>
            <a:spLocks noGrp="1"/>
          </p:cNvSpPr>
          <p:nvPr>
            <p:ph type="tbl" sz="quarter" idx="12" hasCustomPrompt="1"/>
          </p:nvPr>
        </p:nvSpPr>
        <p:spPr>
          <a:xfrm>
            <a:off x="525463" y="1900349"/>
            <a:ext cx="8951912" cy="4433949"/>
          </a:xfrm>
          <a:prstGeom prst="rect">
            <a:avLst/>
          </a:prstGeom>
        </p:spPr>
        <p:txBody>
          <a:bodyPr/>
          <a:lstStyle>
            <a:lvl1pPr>
              <a:defRPr/>
            </a:lvl1pPr>
          </a:lstStyle>
          <a:p>
            <a:r>
              <a:rPr lang="fr-FR" dirty="0"/>
              <a:t>Insert </a:t>
            </a:r>
            <a:r>
              <a:rPr lang="fr-FR" dirty="0" err="1"/>
              <a:t>your</a:t>
            </a:r>
            <a:r>
              <a:rPr lang="fr-FR" dirty="0"/>
              <a:t> table</a:t>
            </a:r>
          </a:p>
        </p:txBody>
      </p:sp>
    </p:spTree>
    <p:extLst>
      <p:ext uri="{BB962C8B-B14F-4D97-AF65-F5344CB8AC3E}">
        <p14:creationId xmlns:p14="http://schemas.microsoft.com/office/powerpoint/2010/main" val="1035690601"/>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525970" y="413249"/>
            <a:ext cx="8951422" cy="697832"/>
          </a:xfrm>
        </p:spPr>
        <p:txBody>
          <a:bodyPr anchor="b">
            <a:normAutofit/>
          </a:bodyPr>
          <a:lstStyle>
            <a:lvl1pPr>
              <a:defRPr lang="fr-FR" sz="3200" b="1" kern="1200" dirty="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Wingdings" panose="05000000000000000000" pitchFamily="2" charset="2"/>
              <a:buNone/>
            </a:pPr>
            <a:r>
              <a:rPr lang="fr-FR" dirty="0" err="1"/>
              <a:t>Title</a:t>
            </a:r>
            <a:r>
              <a:rPr lang="fr-FR" dirty="0"/>
              <a:t> of slide</a:t>
            </a:r>
          </a:p>
        </p:txBody>
      </p:sp>
      <p:sp>
        <p:nvSpPr>
          <p:cNvPr id="8" name="Espace réservé du texte 26"/>
          <p:cNvSpPr>
            <a:spLocks noGrp="1"/>
          </p:cNvSpPr>
          <p:nvPr>
            <p:ph type="body" sz="quarter" idx="11" hasCustomPrompt="1"/>
          </p:nvPr>
        </p:nvSpPr>
        <p:spPr>
          <a:xfrm>
            <a:off x="525463" y="1165225"/>
            <a:ext cx="8951912" cy="687388"/>
          </a:xfrm>
        </p:spPr>
        <p:txBody>
          <a:bodyPr>
            <a:normAutofit/>
          </a:bodyPr>
          <a:lstStyle>
            <a:lvl1pPr marL="0" indent="0">
              <a:buNone/>
              <a:defRPr sz="2000" b="1"/>
            </a:lvl1pPr>
            <a:lvl2pPr marL="457200" indent="0">
              <a:buNone/>
              <a:defRPr/>
            </a:lvl2pPr>
          </a:lstStyle>
          <a:p>
            <a:pPr lvl="0"/>
            <a:r>
              <a:rPr lang="fr-FR" dirty="0" err="1"/>
              <a:t>Subtitle</a:t>
            </a:r>
            <a:r>
              <a:rPr lang="fr-FR" dirty="0"/>
              <a:t> if </a:t>
            </a:r>
            <a:r>
              <a:rPr lang="fr-FR" dirty="0" err="1"/>
              <a:t>needed</a:t>
            </a:r>
            <a:endParaRPr lang="fr-FR" dirty="0"/>
          </a:p>
        </p:txBody>
      </p:sp>
      <p:sp>
        <p:nvSpPr>
          <p:cNvPr id="9" name="Espace réservé du graphique 3"/>
          <p:cNvSpPr>
            <a:spLocks noGrp="1"/>
          </p:cNvSpPr>
          <p:nvPr>
            <p:ph type="chart" sz="quarter" idx="12" hasCustomPrompt="1"/>
          </p:nvPr>
        </p:nvSpPr>
        <p:spPr>
          <a:xfrm>
            <a:off x="525464" y="1906757"/>
            <a:ext cx="8951912" cy="4511675"/>
          </a:xfrm>
        </p:spPr>
        <p:txBody>
          <a:bodyPr/>
          <a:lstStyle>
            <a:lvl1pPr>
              <a:defRPr/>
            </a:lvl1pPr>
          </a:lstStyle>
          <a:p>
            <a:r>
              <a:rPr lang="fr-FR" dirty="0"/>
              <a:t>Insert </a:t>
            </a:r>
            <a:r>
              <a:rPr lang="fr-FR" dirty="0" err="1"/>
              <a:t>your</a:t>
            </a:r>
            <a:r>
              <a:rPr lang="fr-FR" dirty="0"/>
              <a:t> graph</a:t>
            </a:r>
          </a:p>
        </p:txBody>
      </p:sp>
    </p:spTree>
    <p:extLst>
      <p:ext uri="{BB962C8B-B14F-4D97-AF65-F5344CB8AC3E}">
        <p14:creationId xmlns:p14="http://schemas.microsoft.com/office/powerpoint/2010/main" val="761662887"/>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1">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20"/>
          <p:cNvSpPr>
            <a:spLocks noGrp="1"/>
          </p:cNvSpPr>
          <p:nvPr>
            <p:ph type="title" hasCustomPrompt="1"/>
          </p:nvPr>
        </p:nvSpPr>
        <p:spPr>
          <a:xfrm>
            <a:off x="7148516" y="446972"/>
            <a:ext cx="4774779" cy="2258485"/>
          </a:xfrm>
        </p:spPr>
        <p:txBody>
          <a:bodyPr anchor="b">
            <a:normAutofit/>
          </a:bodyPr>
          <a:lstStyle>
            <a:lvl1pPr algn="l" defTabSz="914400" rtl="0" eaLnBrk="1" latinLnBrk="0" hangingPunct="1">
              <a:lnSpc>
                <a:spcPct val="90000"/>
              </a:lnSpc>
              <a:spcBef>
                <a:spcPct val="0"/>
              </a:spcBef>
              <a:buNone/>
              <a:defRPr lang="fr-FR" sz="2400" b="1" kern="1200" dirty="0">
                <a:solidFill>
                  <a:schemeClr val="tx1"/>
                </a:solidFill>
                <a:latin typeface="Arial" panose="020B0604020202020204" pitchFamily="34" charset="0"/>
                <a:ea typeface="+mj-ea"/>
                <a:cs typeface="Arial" panose="020B0604020202020204" pitchFamily="34" charset="0"/>
              </a:defRPr>
            </a:lvl1pPr>
          </a:lstStyle>
          <a:p>
            <a:r>
              <a:rPr lang="fr-FR" dirty="0" err="1"/>
              <a:t>Title</a:t>
            </a:r>
            <a:r>
              <a:rPr lang="fr-FR" dirty="0"/>
              <a:t> of </a:t>
            </a:r>
            <a:r>
              <a:rPr lang="fr-FR" dirty="0" err="1"/>
              <a:t>picture</a:t>
            </a:r>
            <a:endParaRPr lang="fr-FR" dirty="0"/>
          </a:p>
        </p:txBody>
      </p:sp>
      <p:sp>
        <p:nvSpPr>
          <p:cNvPr id="8" name="Espace réservé du texte 26"/>
          <p:cNvSpPr>
            <a:spLocks noGrp="1"/>
          </p:cNvSpPr>
          <p:nvPr>
            <p:ph type="body" sz="quarter" idx="11" hasCustomPrompt="1"/>
          </p:nvPr>
        </p:nvSpPr>
        <p:spPr>
          <a:xfrm>
            <a:off x="7128174" y="2901545"/>
            <a:ext cx="4795121" cy="2568230"/>
          </a:xfrm>
        </p:spPr>
        <p:txBody>
          <a:bodyPr>
            <a:normAutofit/>
          </a:bodyPr>
          <a:lstStyle>
            <a:lvl1pPr marL="0" indent="0" algn="l">
              <a:buNone/>
              <a:defRPr sz="1800"/>
            </a:lvl1pPr>
            <a:lvl2pPr marL="457200" indent="0">
              <a:buNone/>
              <a:defRPr/>
            </a:lvl2pPr>
          </a:lstStyle>
          <a:p>
            <a:pPr lvl="0"/>
            <a:r>
              <a:rPr lang="fr-FR" dirty="0" err="1"/>
              <a:t>Text</a:t>
            </a:r>
            <a:r>
              <a:rPr lang="fr-FR" dirty="0"/>
              <a:t> if </a:t>
            </a:r>
            <a:r>
              <a:rPr lang="fr-FR" dirty="0" err="1"/>
              <a:t>needed</a:t>
            </a:r>
            <a:endParaRPr lang="fr-FR" dirty="0"/>
          </a:p>
        </p:txBody>
      </p:sp>
      <p:sp>
        <p:nvSpPr>
          <p:cNvPr id="9" name="Espace réservé pour une image  3"/>
          <p:cNvSpPr>
            <a:spLocks noGrp="1"/>
          </p:cNvSpPr>
          <p:nvPr>
            <p:ph type="pic" sz="quarter" idx="12" hasCustomPrompt="1"/>
          </p:nvPr>
        </p:nvSpPr>
        <p:spPr>
          <a:xfrm>
            <a:off x="0" y="0"/>
            <a:ext cx="6629400" cy="6858000"/>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Tree>
    <p:extLst>
      <p:ext uri="{BB962C8B-B14F-4D97-AF65-F5344CB8AC3E}">
        <p14:creationId xmlns:p14="http://schemas.microsoft.com/office/powerpoint/2010/main" val="2764345681"/>
      </p:ext>
    </p:extLst>
  </p:cSld>
  <p:clrMapOvr>
    <a:masterClrMapping/>
  </p:clrMapOvr>
  <p:extLst mod="1">
    <p:ext uri="{DCECCB84-F9BA-43D5-87BE-67443E8EF086}">
      <p15:sldGuideLst xmlns:p15="http://schemas.microsoft.com/office/powerpoint/2012/main">
        <p15:guide id="1" orient="horz" pos="23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20"/>
          <p:cNvSpPr>
            <a:spLocks noGrp="1"/>
          </p:cNvSpPr>
          <p:nvPr>
            <p:ph type="title" hasCustomPrompt="1"/>
          </p:nvPr>
        </p:nvSpPr>
        <p:spPr>
          <a:xfrm>
            <a:off x="6117737" y="1363287"/>
            <a:ext cx="4774779" cy="1752399"/>
          </a:xfrm>
        </p:spPr>
        <p:txBody>
          <a:bodyPr anchor="b">
            <a:normAutofit/>
          </a:bodyPr>
          <a:lstStyle>
            <a:lvl1pPr algn="l">
              <a:defRPr sz="2400"/>
            </a:lvl1pPr>
          </a:lstStyle>
          <a:p>
            <a:r>
              <a:rPr lang="fr-FR" dirty="0" err="1"/>
              <a:t>Title</a:t>
            </a:r>
            <a:r>
              <a:rPr lang="fr-FR" dirty="0"/>
              <a:t> of </a:t>
            </a:r>
            <a:r>
              <a:rPr lang="fr-FR" dirty="0" err="1"/>
              <a:t>picture</a:t>
            </a:r>
            <a:endParaRPr lang="fr-FR" dirty="0"/>
          </a:p>
        </p:txBody>
      </p:sp>
      <p:sp>
        <p:nvSpPr>
          <p:cNvPr id="10" name="Espace réservé du texte 26"/>
          <p:cNvSpPr>
            <a:spLocks noGrp="1"/>
          </p:cNvSpPr>
          <p:nvPr>
            <p:ph type="body" sz="quarter" idx="11" hasCustomPrompt="1"/>
          </p:nvPr>
        </p:nvSpPr>
        <p:spPr>
          <a:xfrm>
            <a:off x="6097395" y="3211940"/>
            <a:ext cx="4795121" cy="2291085"/>
          </a:xfrm>
        </p:spPr>
        <p:txBody>
          <a:bodyPr>
            <a:normAutofit/>
          </a:bodyPr>
          <a:lstStyle>
            <a:lvl1pPr marL="0" indent="0" algn="l">
              <a:buNone/>
              <a:defRPr sz="1800"/>
            </a:lvl1pPr>
            <a:lvl2pPr marL="457200" indent="0">
              <a:buNone/>
              <a:defRPr/>
            </a:lvl2pPr>
          </a:lstStyle>
          <a:p>
            <a:pPr lvl="0"/>
            <a:r>
              <a:rPr lang="fr-FR" dirty="0" err="1"/>
              <a:t>Text</a:t>
            </a:r>
            <a:r>
              <a:rPr lang="fr-FR" dirty="0"/>
              <a:t> if </a:t>
            </a:r>
            <a:r>
              <a:rPr lang="fr-FR" dirty="0" err="1"/>
              <a:t>needed</a:t>
            </a:r>
            <a:endParaRPr lang="fr-FR" dirty="0"/>
          </a:p>
        </p:txBody>
      </p:sp>
      <p:sp>
        <p:nvSpPr>
          <p:cNvPr id="11" name="Espace réservé pour une image  3"/>
          <p:cNvSpPr>
            <a:spLocks noGrp="1"/>
          </p:cNvSpPr>
          <p:nvPr>
            <p:ph type="pic" sz="quarter" idx="12" hasCustomPrompt="1"/>
          </p:nvPr>
        </p:nvSpPr>
        <p:spPr>
          <a:xfrm>
            <a:off x="533400" y="1363287"/>
            <a:ext cx="5114897" cy="5494713"/>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
        <p:nvSpPr>
          <p:cNvPr id="12" name="Espace réservé du texte 7"/>
          <p:cNvSpPr>
            <a:spLocks noGrp="1"/>
          </p:cNvSpPr>
          <p:nvPr>
            <p:ph type="body" sz="quarter" idx="14" hasCustomPrompt="1"/>
          </p:nvPr>
        </p:nvSpPr>
        <p:spPr>
          <a:xfrm>
            <a:off x="533400" y="573089"/>
            <a:ext cx="8696325" cy="485774"/>
          </a:xfrm>
        </p:spPr>
        <p:txBody>
          <a:bodyPr>
            <a:normAutofit/>
          </a:bodyPr>
          <a:lstStyle>
            <a:lvl1pPr marL="0" indent="0">
              <a:buNone/>
              <a:defRPr sz="3200" b="1"/>
            </a:lvl1pPr>
          </a:lstStyle>
          <a:p>
            <a:pPr lvl="0"/>
            <a:r>
              <a:rPr lang="fr-FR" dirty="0" err="1"/>
              <a:t>Title</a:t>
            </a:r>
            <a:r>
              <a:rPr lang="fr-FR" dirty="0"/>
              <a:t> of slide (if </a:t>
            </a:r>
            <a:r>
              <a:rPr lang="fr-FR" dirty="0" err="1"/>
              <a:t>needed</a:t>
            </a:r>
            <a:r>
              <a:rPr lang="fr-FR" dirty="0"/>
              <a:t>)</a:t>
            </a:r>
          </a:p>
        </p:txBody>
      </p:sp>
    </p:spTree>
    <p:extLst>
      <p:ext uri="{BB962C8B-B14F-4D97-AF65-F5344CB8AC3E}">
        <p14:creationId xmlns:p14="http://schemas.microsoft.com/office/powerpoint/2010/main" val="3863932811"/>
      </p:ext>
    </p:extLst>
  </p:cSld>
  <p:clrMapOvr>
    <a:masterClrMapping/>
  </p:clrMapOvr>
  <p:extLst mod="1">
    <p:ext uri="{DCECCB84-F9BA-43D5-87BE-67443E8EF086}">
      <p15:sldGuideLst xmlns:p15="http://schemas.microsoft.com/office/powerpoint/2012/main">
        <p15:guide id="1" orient="horz" pos="595"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3">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texte 3"/>
          <p:cNvSpPr>
            <a:spLocks noGrp="1"/>
          </p:cNvSpPr>
          <p:nvPr>
            <p:ph type="body" sz="quarter" idx="10" hasCustomPrompt="1"/>
          </p:nvPr>
        </p:nvSpPr>
        <p:spPr>
          <a:xfrm>
            <a:off x="511026" y="5667411"/>
            <a:ext cx="4218767" cy="828675"/>
          </a:xfrm>
        </p:spPr>
        <p:txBody>
          <a:bodyPr anchor="t">
            <a:normAutofit/>
          </a:bodyPr>
          <a:lstStyle>
            <a:lvl1pPr marL="0" indent="0" algn="ctr">
              <a:buNone/>
              <a:defRPr sz="1800" baseline="0"/>
            </a:lvl1pPr>
            <a:lvl5pPr marL="1828800" indent="0" algn="ctr">
              <a:buNone/>
              <a:defRPr/>
            </a:lvl5pPr>
          </a:lstStyle>
          <a:p>
            <a:pPr lvl="0"/>
            <a:r>
              <a:rPr lang="fr-FR" dirty="0"/>
              <a:t>Picture 1 - </a:t>
            </a:r>
            <a:r>
              <a:rPr lang="fr-FR" dirty="0" err="1"/>
              <a:t>Example</a:t>
            </a:r>
            <a:endParaRPr lang="fr-FR" dirty="0"/>
          </a:p>
        </p:txBody>
      </p:sp>
      <p:sp>
        <p:nvSpPr>
          <p:cNvPr id="12" name="Espace réservé pour une image  6"/>
          <p:cNvSpPr>
            <a:spLocks noGrp="1"/>
          </p:cNvSpPr>
          <p:nvPr>
            <p:ph type="pic" sz="quarter" idx="12" hasCustomPrompt="1"/>
          </p:nvPr>
        </p:nvSpPr>
        <p:spPr>
          <a:xfrm>
            <a:off x="511175" y="1457325"/>
            <a:ext cx="4218767" cy="4060825"/>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
        <p:nvSpPr>
          <p:cNvPr id="14" name="Espace réservé du texte 5"/>
          <p:cNvSpPr>
            <a:spLocks noGrp="1"/>
          </p:cNvSpPr>
          <p:nvPr>
            <p:ph type="body" sz="quarter" idx="15" hasCustomPrompt="1"/>
          </p:nvPr>
        </p:nvSpPr>
        <p:spPr>
          <a:xfrm>
            <a:off x="527652" y="565448"/>
            <a:ext cx="8696325" cy="515158"/>
          </a:xfrm>
        </p:spPr>
        <p:txBody>
          <a:bodyPr>
            <a:noAutofit/>
          </a:bodyPr>
          <a:lstStyle>
            <a:lvl1pPr marL="0" indent="0">
              <a:buNone/>
              <a:defRPr sz="3200" b="1" baseline="0"/>
            </a:lvl1pPr>
          </a:lstStyle>
          <a:p>
            <a:pPr lvl="0"/>
            <a:r>
              <a:rPr lang="fr-FR" dirty="0" err="1"/>
              <a:t>Title</a:t>
            </a:r>
            <a:r>
              <a:rPr lang="fr-FR" dirty="0"/>
              <a:t> of slide (if </a:t>
            </a:r>
            <a:r>
              <a:rPr lang="fr-FR" dirty="0" err="1"/>
              <a:t>needed</a:t>
            </a:r>
            <a:r>
              <a:rPr lang="fr-FR" dirty="0"/>
              <a:t>)</a:t>
            </a:r>
          </a:p>
        </p:txBody>
      </p:sp>
      <p:sp>
        <p:nvSpPr>
          <p:cNvPr id="9" name="Espace réservé du texte 3"/>
          <p:cNvSpPr>
            <a:spLocks noGrp="1"/>
          </p:cNvSpPr>
          <p:nvPr>
            <p:ph type="body" sz="quarter" idx="16" hasCustomPrompt="1"/>
          </p:nvPr>
        </p:nvSpPr>
        <p:spPr>
          <a:xfrm>
            <a:off x="5005061" y="5660008"/>
            <a:ext cx="4218767" cy="828675"/>
          </a:xfrm>
        </p:spPr>
        <p:txBody>
          <a:bodyPr anchor="t">
            <a:normAutofit/>
          </a:bodyPr>
          <a:lstStyle>
            <a:lvl1pPr marL="0" indent="0" algn="ctr">
              <a:buNone/>
              <a:defRPr sz="1800" baseline="0"/>
            </a:lvl1pPr>
            <a:lvl5pPr marL="1828800" indent="0" algn="ctr">
              <a:buNone/>
              <a:defRPr/>
            </a:lvl5pPr>
          </a:lstStyle>
          <a:p>
            <a:pPr lvl="0"/>
            <a:r>
              <a:rPr lang="fr-FR" dirty="0"/>
              <a:t>Picture 2 - </a:t>
            </a:r>
            <a:r>
              <a:rPr lang="fr-FR" dirty="0" err="1"/>
              <a:t>Example</a:t>
            </a:r>
            <a:endParaRPr lang="fr-FR" dirty="0"/>
          </a:p>
        </p:txBody>
      </p:sp>
      <p:sp>
        <p:nvSpPr>
          <p:cNvPr id="16" name="Espace réservé pour une image  6"/>
          <p:cNvSpPr>
            <a:spLocks noGrp="1"/>
          </p:cNvSpPr>
          <p:nvPr>
            <p:ph type="pic" sz="quarter" idx="17" hasCustomPrompt="1"/>
          </p:nvPr>
        </p:nvSpPr>
        <p:spPr>
          <a:xfrm>
            <a:off x="5005210" y="1449922"/>
            <a:ext cx="4218767" cy="4060825"/>
          </a:xfrm>
        </p:spPr>
        <p:txBody>
          <a:bodyPr/>
          <a:lstStyle>
            <a:lvl1pPr>
              <a:defRPr/>
            </a:lvl1pPr>
          </a:lstStyle>
          <a:p>
            <a:r>
              <a:rPr lang="fr-FR" dirty="0"/>
              <a:t>Insert </a:t>
            </a:r>
            <a:r>
              <a:rPr lang="fr-FR" dirty="0" err="1"/>
              <a:t>your</a:t>
            </a:r>
            <a:r>
              <a:rPr lang="fr-FR" dirty="0"/>
              <a:t> </a:t>
            </a:r>
            <a:r>
              <a:rPr lang="fr-FR" dirty="0" err="1"/>
              <a:t>picture</a:t>
            </a:r>
            <a:endParaRPr lang="fr-FR" dirty="0"/>
          </a:p>
        </p:txBody>
      </p:sp>
    </p:spTree>
    <p:extLst>
      <p:ext uri="{BB962C8B-B14F-4D97-AF65-F5344CB8AC3E}">
        <p14:creationId xmlns:p14="http://schemas.microsoft.com/office/powerpoint/2010/main" val="338781117"/>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39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titre 1"/>
          <p:cNvSpPr>
            <a:spLocks noGrp="1"/>
          </p:cNvSpPr>
          <p:nvPr>
            <p:ph type="title"/>
          </p:nvPr>
        </p:nvSpPr>
        <p:spPr>
          <a:xfrm>
            <a:off x="838200" y="0"/>
            <a:ext cx="8951422" cy="1325563"/>
          </a:xfrm>
          <a:prstGeom prst="rect">
            <a:avLst/>
          </a:prstGeom>
        </p:spPr>
        <p:txBody>
          <a:bodyPr vert="horz" lIns="91440" tIns="45720" rIns="91440" bIns="45720" rtlCol="0" anchor="ctr">
            <a:normAutofit/>
          </a:bodyPr>
          <a:lstStyle/>
          <a:p>
            <a:r>
              <a:rPr lang="fr-FR" dirty="0"/>
              <a:t>Modifiez le style du titre</a:t>
            </a:r>
          </a:p>
        </p:txBody>
      </p:sp>
      <p:sp>
        <p:nvSpPr>
          <p:cNvPr id="5" name="Espace réservé du texte 2"/>
          <p:cNvSpPr>
            <a:spLocks noGrp="1"/>
          </p:cNvSpPr>
          <p:nvPr>
            <p:ph type="body" idx="1"/>
          </p:nvPr>
        </p:nvSpPr>
        <p:spPr>
          <a:xfrm>
            <a:off x="838200" y="1700934"/>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5554296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50" r:id="rId4"/>
    <p:sldLayoutId id="2147483660" r:id="rId5"/>
    <p:sldLayoutId id="2147483662" r:id="rId6"/>
    <p:sldLayoutId id="2147483661" r:id="rId7"/>
    <p:sldLayoutId id="2147483663" r:id="rId8"/>
    <p:sldLayoutId id="2147483666" r:id="rId9"/>
    <p:sldLayoutId id="2147483665" r:id="rId10"/>
    <p:sldLayoutId id="2147483659" r:id="rId11"/>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Font typeface="Wingdings" panose="05000000000000000000" pitchFamily="2" charset="2"/>
        <a:buChar char="ü"/>
        <a:defRPr sz="20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65338" indent="-228600" algn="l" defTabSz="914400" rtl="0" eaLnBrk="1" latinLnBrk="0" hangingPunct="1">
        <a:lnSpc>
          <a:spcPct val="90000"/>
        </a:lnSpc>
        <a:spcBef>
          <a:spcPts val="500"/>
        </a:spcBef>
        <a:buFont typeface="Arial" panose="020B0604020202020204" pitchFamily="34" charset="0"/>
        <a:buChar char="•"/>
        <a:defRPr sz="1800" b="1" kern="1200">
          <a:solidFill>
            <a:schemeClr val="bg1">
              <a:lumMod val="6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lang="fr-FR" sz="1800" b="1" kern="1200" dirty="0" smtClean="0">
          <a:solidFill>
            <a:schemeClr val="bg1">
              <a:lumMod val="65000"/>
            </a:schemeClr>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a:xfrm>
            <a:off x="451980" y="1555949"/>
            <a:ext cx="11189110" cy="478952"/>
          </a:xfrm>
        </p:spPr>
        <p:txBody>
          <a:bodyPr/>
          <a:lstStyle/>
          <a:p>
            <a:r>
              <a:rPr lang="en-AU" dirty="0"/>
              <a:t>Presented</a:t>
            </a:r>
            <a:r>
              <a:rPr lang="fr-FR" dirty="0"/>
              <a:t> by Wayne Pepper - </a:t>
            </a:r>
            <a:r>
              <a:rPr lang="en-AU" dirty="0"/>
              <a:t>Convener</a:t>
            </a:r>
          </a:p>
        </p:txBody>
      </p:sp>
      <p:sp>
        <p:nvSpPr>
          <p:cNvPr id="7" name="Espace réservé du texte 6"/>
          <p:cNvSpPr>
            <a:spLocks noGrp="1"/>
          </p:cNvSpPr>
          <p:nvPr>
            <p:ph type="body" sz="quarter" idx="13"/>
          </p:nvPr>
        </p:nvSpPr>
        <p:spPr>
          <a:xfrm>
            <a:off x="451676" y="2367132"/>
            <a:ext cx="11189414" cy="774416"/>
          </a:xfrm>
        </p:spPr>
        <p:txBody>
          <a:bodyPr/>
          <a:lstStyle/>
          <a:p>
            <a:r>
              <a:rPr lang="en-AU" dirty="0"/>
              <a:t>Hobart – 15/11/2018</a:t>
            </a:r>
          </a:p>
        </p:txBody>
      </p:sp>
      <p:pic>
        <p:nvPicPr>
          <p:cNvPr id="6" name="Picture 5"/>
          <p:cNvPicPr>
            <a:picLocks noChangeAspect="1"/>
          </p:cNvPicPr>
          <p:nvPr/>
        </p:nvPicPr>
        <p:blipFill>
          <a:blip r:embed="rId2"/>
          <a:stretch>
            <a:fillRect/>
          </a:stretch>
        </p:blipFill>
        <p:spPr>
          <a:xfrm>
            <a:off x="7348238" y="0"/>
            <a:ext cx="4843762" cy="6896747"/>
          </a:xfrm>
          <a:prstGeom prst="rect">
            <a:avLst/>
          </a:prstGeom>
        </p:spPr>
      </p:pic>
    </p:spTree>
    <p:extLst>
      <p:ext uri="{BB962C8B-B14F-4D97-AF65-F5344CB8AC3E}">
        <p14:creationId xmlns:p14="http://schemas.microsoft.com/office/powerpoint/2010/main" val="981769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79488" y="1097341"/>
            <a:ext cx="6880510" cy="4580389"/>
          </a:xfrm>
        </p:spPr>
        <p:txBody>
          <a:bodyPr>
            <a:normAutofit/>
          </a:bodyPr>
          <a:lstStyle/>
          <a:p>
            <a:pPr algn="l"/>
            <a:r>
              <a:rPr lang="en-AU" sz="2000" dirty="0" smtClean="0"/>
              <a:t>A3 Poster and Technical Session</a:t>
            </a:r>
            <a:endParaRPr lang="en-AU" sz="2000" dirty="0"/>
          </a:p>
          <a:p>
            <a:pPr lvl="1">
              <a:buFont typeface="Arial" panose="020B0604020202020204" pitchFamily="34" charset="0"/>
              <a:buChar char="‒"/>
            </a:pPr>
            <a:r>
              <a:rPr lang="en-AU" sz="1800" b="0" dirty="0" smtClean="0"/>
              <a:t>New format in poster sessions using PowerPoint presentation on display screens. A3 Poster session convenor was AP-A3 representative.</a:t>
            </a:r>
          </a:p>
          <a:p>
            <a:pPr lvl="1">
              <a:buFont typeface="Arial" panose="020B0604020202020204" pitchFamily="34" charset="0"/>
              <a:buChar char="‒"/>
            </a:pPr>
            <a:r>
              <a:rPr lang="en-AU" sz="1800" b="0" dirty="0" smtClean="0"/>
              <a:t>A3 technical session introduced new format, </a:t>
            </a:r>
            <a:r>
              <a:rPr lang="en-AU" sz="1800" b="0" dirty="0" smtClean="0"/>
              <a:t>with a </a:t>
            </a:r>
            <a:r>
              <a:rPr lang="en-AU" sz="1800" b="0" dirty="0" smtClean="0"/>
              <a:t>lesser number of accepted but quality contributions, combined with experts giving 15 minute technical discussion on the relevant topics, such as Controlled switching, HV equipment type testing, HVDC circuit breaker design, and technical comparison of SF</a:t>
            </a:r>
            <a:r>
              <a:rPr lang="en-AU" sz="1800" b="0" baseline="-25000" dirty="0" smtClean="0"/>
              <a:t>6</a:t>
            </a:r>
            <a:r>
              <a:rPr lang="en-AU" sz="1800" b="0" dirty="0" smtClean="0"/>
              <a:t> free gases.</a:t>
            </a:r>
            <a:endParaRPr lang="en-AU" sz="1800" b="0" dirty="0"/>
          </a:p>
          <a:p>
            <a:pPr lvl="1">
              <a:buFont typeface="Arial" panose="020B0604020202020204" pitchFamily="34" charset="0"/>
              <a:buChar char="‒"/>
            </a:pPr>
            <a:r>
              <a:rPr lang="en-AU" sz="1800" b="0" dirty="0" smtClean="0"/>
              <a:t>A3 Papers relevant to Australia/NZ included topics on:-</a:t>
            </a:r>
          </a:p>
          <a:p>
            <a:pPr lvl="2">
              <a:buFont typeface="Arial" panose="020B0604020202020204" pitchFamily="34" charset="0"/>
              <a:buChar char="‒"/>
            </a:pPr>
            <a:r>
              <a:rPr lang="en-AU" sz="1600" b="0" dirty="0" smtClean="0"/>
              <a:t>Instrument </a:t>
            </a:r>
            <a:r>
              <a:rPr lang="en-AU" sz="1600" b="0" dirty="0" err="1" smtClean="0"/>
              <a:t>Tx</a:t>
            </a:r>
            <a:r>
              <a:rPr lang="en-AU" sz="1600" b="0" dirty="0" smtClean="0"/>
              <a:t> explosive failures</a:t>
            </a:r>
          </a:p>
          <a:p>
            <a:pPr lvl="2">
              <a:buFont typeface="Arial" panose="020B0604020202020204" pitchFamily="34" charset="0"/>
              <a:buChar char="‒"/>
            </a:pPr>
            <a:r>
              <a:rPr lang="en-AU" sz="1600" dirty="0" smtClean="0"/>
              <a:t>Equipment usage in digital substations</a:t>
            </a:r>
          </a:p>
          <a:p>
            <a:pPr lvl="2">
              <a:buFont typeface="Arial" panose="020B0604020202020204" pitchFamily="34" charset="0"/>
              <a:buChar char="‒"/>
            </a:pPr>
            <a:r>
              <a:rPr lang="en-AU" sz="1600" dirty="0" smtClean="0"/>
              <a:t>Outdoor insulators</a:t>
            </a:r>
          </a:p>
          <a:p>
            <a:pPr lvl="2">
              <a:buFont typeface="Arial" panose="020B0604020202020204" pitchFamily="34" charset="0"/>
              <a:buChar char="‒"/>
            </a:pPr>
            <a:r>
              <a:rPr lang="en-AU" sz="1600" b="0" dirty="0" smtClean="0"/>
              <a:t>Capacitive current switching</a:t>
            </a:r>
            <a:endParaRPr lang="en-AU" sz="1600" b="0" dirty="0"/>
          </a:p>
          <a:p>
            <a:pPr algn="l"/>
            <a:endParaRPr lang="en-AU" sz="1800" b="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3987841"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a:t>2018 </a:t>
            </a:r>
            <a:r>
              <a:rPr lang="en-AU" dirty="0"/>
              <a:t>Paris</a:t>
            </a:r>
            <a:r>
              <a:rPr lang="fr-FR" dirty="0"/>
              <a:t> Session</a:t>
            </a:r>
          </a:p>
        </p:txBody>
      </p:sp>
      <p:grpSp>
        <p:nvGrpSpPr>
          <p:cNvPr id="13" name="Group 4"/>
          <p:cNvGrpSpPr>
            <a:grpSpLocks/>
          </p:cNvGrpSpPr>
          <p:nvPr/>
        </p:nvGrpSpPr>
        <p:grpSpPr bwMode="auto">
          <a:xfrm>
            <a:off x="8426569" y="2905109"/>
            <a:ext cx="3190875" cy="2088941"/>
            <a:chOff x="1823" y="2458"/>
            <a:chExt cx="2010" cy="1128"/>
          </a:xfrm>
        </p:grpSpPr>
        <p:sp>
          <p:nvSpPr>
            <p:cNvPr id="14" name="AutoShape 3"/>
            <p:cNvSpPr>
              <a:spLocks noChangeAspect="1" noChangeArrowheads="1" noTextEdit="1"/>
            </p:cNvSpPr>
            <p:nvPr/>
          </p:nvSpPr>
          <p:spPr bwMode="auto">
            <a:xfrm>
              <a:off x="1823" y="2458"/>
              <a:ext cx="2010"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 y="2458"/>
              <a:ext cx="2015"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788" y="752537"/>
            <a:ext cx="4308653" cy="18444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262" y="4401320"/>
            <a:ext cx="2733446" cy="2050085"/>
          </a:xfrm>
          <a:prstGeom prst="rect">
            <a:avLst/>
          </a:prstGeom>
        </p:spPr>
      </p:pic>
    </p:spTree>
    <p:extLst>
      <p:ext uri="{BB962C8B-B14F-4D97-AF65-F5344CB8AC3E}">
        <p14:creationId xmlns:p14="http://schemas.microsoft.com/office/powerpoint/2010/main" val="1871911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25970" y="1476517"/>
            <a:ext cx="6880510" cy="4790719"/>
          </a:xfrm>
        </p:spPr>
        <p:txBody>
          <a:bodyPr>
            <a:normAutofit fontScale="92500" lnSpcReduction="10000"/>
          </a:bodyPr>
          <a:lstStyle/>
          <a:p>
            <a:pPr algn="l"/>
            <a:r>
              <a:rPr lang="en-AU" sz="2000" dirty="0" smtClean="0"/>
              <a:t>Technical Exhibition</a:t>
            </a:r>
            <a:endParaRPr lang="en-AU" sz="2000" dirty="0"/>
          </a:p>
          <a:p>
            <a:pPr lvl="1">
              <a:buFont typeface="Arial" panose="020B0604020202020204" pitchFamily="34" charset="0"/>
              <a:buChar char="‒"/>
            </a:pPr>
            <a:r>
              <a:rPr lang="en-AU" sz="1800" b="0" dirty="0" smtClean="0"/>
              <a:t>Three major Gas-Insulated-Switchgear equipment suppliers had demonstration units showing the future for high voltage SF</a:t>
            </a:r>
            <a:r>
              <a:rPr lang="en-AU" sz="1400" b="0" dirty="0" smtClean="0"/>
              <a:t>6</a:t>
            </a:r>
            <a:r>
              <a:rPr lang="en-AU" sz="1800" b="0" dirty="0" smtClean="0"/>
              <a:t> free switchgear.</a:t>
            </a:r>
          </a:p>
          <a:p>
            <a:pPr lvl="1">
              <a:buFont typeface="Arial" panose="020B0604020202020204" pitchFamily="34" charset="0"/>
              <a:buChar char="‒"/>
            </a:pPr>
            <a:r>
              <a:rPr lang="en-AU" sz="1800" b="0" dirty="0" smtClean="0"/>
              <a:t>Each Paris Session presents the opportunity to show development of SF</a:t>
            </a:r>
            <a:r>
              <a:rPr lang="en-AU" sz="1800" b="0" baseline="-25000" dirty="0" smtClean="0"/>
              <a:t>6</a:t>
            </a:r>
            <a:r>
              <a:rPr lang="en-AU" sz="1800" b="0" dirty="0" smtClean="0"/>
              <a:t> free HV equipment.</a:t>
            </a:r>
          </a:p>
          <a:p>
            <a:pPr lvl="1">
              <a:buFont typeface="Arial" panose="020B0604020202020204" pitchFamily="34" charset="0"/>
              <a:buChar char="‒"/>
            </a:pPr>
            <a:r>
              <a:rPr lang="en-AU" sz="1800" b="0" dirty="0" smtClean="0"/>
              <a:t>Session papers are written in A3, B3 and D1 SC’s detailing the development works done, further type testing and results of trials being carried out in this area.</a:t>
            </a:r>
          </a:p>
          <a:p>
            <a:pPr lvl="1">
              <a:buFont typeface="Arial" panose="020B0604020202020204" pitchFamily="34" charset="0"/>
              <a:buChar char="‒"/>
            </a:pPr>
            <a:r>
              <a:rPr lang="en-AU" sz="1800" b="0" dirty="0" smtClean="0"/>
              <a:t>WG’s have been established to in several SC’s to look at different facets of the SF</a:t>
            </a:r>
            <a:r>
              <a:rPr lang="en-AU" sz="1800" b="0" baseline="-25000" dirty="0" smtClean="0"/>
              <a:t>6</a:t>
            </a:r>
            <a:r>
              <a:rPr lang="en-AU" sz="1800" b="0" dirty="0" smtClean="0"/>
              <a:t> free gas mixtures. A3 is looking into switching performance of the different gases.</a:t>
            </a:r>
            <a:endParaRPr lang="en-AU" sz="1800" b="0" dirty="0"/>
          </a:p>
          <a:p>
            <a:pPr lvl="1">
              <a:buFont typeface="Arial" panose="020B0604020202020204" pitchFamily="34" charset="0"/>
              <a:buChar char="‒"/>
            </a:pPr>
            <a:r>
              <a:rPr lang="en-AU" sz="1800" b="0" dirty="0" smtClean="0"/>
              <a:t>For Australia, since the carbon tax was repealed in 2014 there has been little emphasis on reducing SF</a:t>
            </a:r>
            <a:r>
              <a:rPr lang="en-AU" sz="1800" b="0" baseline="-25000" dirty="0" smtClean="0"/>
              <a:t>6</a:t>
            </a:r>
            <a:r>
              <a:rPr lang="en-AU" sz="1800" b="0" dirty="0" smtClean="0"/>
              <a:t> usage, however it is envisaged with mandated legislation in other counties to wind back SF</a:t>
            </a:r>
            <a:r>
              <a:rPr lang="en-AU" sz="1800" b="0" baseline="-25000" dirty="0" smtClean="0"/>
              <a:t>6</a:t>
            </a:r>
            <a:r>
              <a:rPr lang="en-AU" sz="1800" b="0" dirty="0" smtClean="0"/>
              <a:t> usage, the newer SF</a:t>
            </a:r>
            <a:r>
              <a:rPr lang="en-AU" sz="1800" b="0" baseline="-25000" dirty="0" smtClean="0"/>
              <a:t>6</a:t>
            </a:r>
            <a:r>
              <a:rPr lang="en-AU" sz="1800" b="0" dirty="0" smtClean="0"/>
              <a:t> free alternatives will be taken up here.</a:t>
            </a:r>
          </a:p>
          <a:p>
            <a:pPr lvl="1">
              <a:buFont typeface="Arial" panose="020B0604020202020204" pitchFamily="34" charset="0"/>
              <a:buChar char="‒"/>
            </a:pPr>
            <a:r>
              <a:rPr lang="en-AU" sz="1800" b="0" dirty="0" smtClean="0"/>
              <a:t>Most users would like a greenhouse friendly alternative to SF</a:t>
            </a:r>
            <a:r>
              <a:rPr lang="en-AU" sz="1800" b="0" baseline="-25000" dirty="0" smtClean="0"/>
              <a:t>6</a:t>
            </a:r>
            <a:r>
              <a:rPr lang="en-AU" sz="1800" b="0" dirty="0" smtClean="0"/>
              <a:t>, a gas that can has the same technical features and similar usability.  </a:t>
            </a:r>
            <a:endParaRPr lang="en-AU" sz="1800" b="0" dirty="0"/>
          </a:p>
          <a:p>
            <a:pPr algn="l"/>
            <a:endParaRPr lang="fr-FR" sz="280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3987841"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a:t>2018 </a:t>
            </a:r>
            <a:r>
              <a:rPr lang="en-AU" dirty="0"/>
              <a:t>Paris</a:t>
            </a:r>
            <a:r>
              <a:rPr lang="fr-FR" dirty="0"/>
              <a:t> Session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0440" y="312416"/>
            <a:ext cx="2098675" cy="27971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928" y="2133120"/>
            <a:ext cx="2098675" cy="279717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866" b="10903"/>
          <a:stretch/>
        </p:blipFill>
        <p:spPr>
          <a:xfrm>
            <a:off x="9690441" y="3205362"/>
            <a:ext cx="2098675" cy="2412000"/>
          </a:xfrm>
          <a:prstGeom prst="rect">
            <a:avLst/>
          </a:prstGeom>
        </p:spPr>
      </p:pic>
    </p:spTree>
    <p:extLst>
      <p:ext uri="{BB962C8B-B14F-4D97-AF65-F5344CB8AC3E}">
        <p14:creationId xmlns:p14="http://schemas.microsoft.com/office/powerpoint/2010/main" val="1434967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79488" y="1111081"/>
            <a:ext cx="6880510" cy="4566650"/>
          </a:xfrm>
        </p:spPr>
        <p:txBody>
          <a:bodyPr>
            <a:normAutofit/>
          </a:bodyPr>
          <a:lstStyle/>
          <a:p>
            <a:pPr algn="l"/>
            <a:r>
              <a:rPr lang="en-AU" sz="2000" dirty="0" smtClean="0"/>
              <a:t>SC A3</a:t>
            </a:r>
            <a:endParaRPr lang="en-AU" sz="2000" dirty="0"/>
          </a:p>
          <a:p>
            <a:pPr lvl="1">
              <a:buFont typeface="Arial" panose="020B0604020202020204" pitchFamily="34" charset="0"/>
              <a:buChar char="‒"/>
            </a:pPr>
            <a:r>
              <a:rPr lang="en-AU" sz="1800" b="0" dirty="0" smtClean="0"/>
              <a:t>A3 had change of name to include Distribution equipment.</a:t>
            </a:r>
          </a:p>
          <a:p>
            <a:pPr lvl="1">
              <a:buFont typeface="Arial" panose="020B0604020202020204" pitchFamily="34" charset="0"/>
              <a:buChar char="‒"/>
            </a:pPr>
            <a:r>
              <a:rPr lang="en-AU" sz="1800" b="0" dirty="0" smtClean="0"/>
              <a:t>New A3 SC Convenor commenced following Paris Session – with technical experience from the Distribution equipment area.</a:t>
            </a:r>
          </a:p>
          <a:p>
            <a:pPr lvl="1">
              <a:buFont typeface="Arial" panose="020B0604020202020204" pitchFamily="34" charset="0"/>
              <a:buChar char="‒"/>
            </a:pPr>
            <a:r>
              <a:rPr lang="en-AU" sz="1800" b="0" dirty="0" smtClean="0"/>
              <a:t>Additional eight A3 SC representatives to cover Distribution equipment area.</a:t>
            </a:r>
          </a:p>
          <a:p>
            <a:pPr lvl="1">
              <a:buFont typeface="Arial" panose="020B0604020202020204" pitchFamily="34" charset="0"/>
              <a:buChar char="‒"/>
            </a:pPr>
            <a:r>
              <a:rPr lang="en-AU" sz="1800" b="0" dirty="0" smtClean="0"/>
              <a:t>Initiated new Equipment reliability survey covering 2014 -2017 period. Retrospective survey using spreadsheet to capture data.</a:t>
            </a:r>
          </a:p>
          <a:p>
            <a:pPr lvl="1">
              <a:buFont typeface="Arial" panose="020B0604020202020204" pitchFamily="34" charset="0"/>
              <a:buChar char="‒"/>
            </a:pPr>
            <a:r>
              <a:rPr lang="en-AU" sz="1800" b="0" dirty="0" smtClean="0"/>
              <a:t>3 WG’s completed their activities, with 3 new WG’s commencing and another 3-4 WG’s to start in 2019. Currently 10 WG’s active.</a:t>
            </a:r>
          </a:p>
          <a:p>
            <a:pPr lvl="1">
              <a:buFont typeface="Arial" panose="020B0604020202020204" pitchFamily="34" charset="0"/>
              <a:buChar char="‒"/>
            </a:pPr>
            <a:r>
              <a:rPr lang="en-AU" sz="1800" b="0" dirty="0" smtClean="0"/>
              <a:t>In September 2019, A3 SC meeting will be in Bucharest, Romania, with Condition Monitoring, Diagnosis and Maintenance (CMDM) conference.</a:t>
            </a:r>
          </a:p>
          <a:p>
            <a:pPr lvl="1">
              <a:buFont typeface="Arial" panose="020B0604020202020204" pitchFamily="34" charset="0"/>
              <a:buChar char="‒"/>
            </a:pPr>
            <a:endParaRPr lang="en-AU" sz="1800" b="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6934028"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a:t>2018 International </a:t>
            </a:r>
            <a:r>
              <a:rPr lang="en-AU" dirty="0"/>
              <a:t>Activities</a:t>
            </a:r>
          </a:p>
        </p:txBody>
      </p:sp>
      <p:pic>
        <p:nvPicPr>
          <p:cNvPr id="9" name="Picture 8"/>
          <p:cNvPicPr>
            <a:picLocks noChangeAspect="1"/>
          </p:cNvPicPr>
          <p:nvPr/>
        </p:nvPicPr>
        <p:blipFill>
          <a:blip r:embed="rId2"/>
          <a:stretch>
            <a:fillRect/>
          </a:stretch>
        </p:blipFill>
        <p:spPr>
          <a:xfrm>
            <a:off x="8108653" y="393993"/>
            <a:ext cx="3697864" cy="5265171"/>
          </a:xfrm>
          <a:prstGeom prst="rect">
            <a:avLst/>
          </a:prstGeom>
        </p:spPr>
      </p:pic>
    </p:spTree>
    <p:extLst>
      <p:ext uri="{BB962C8B-B14F-4D97-AF65-F5344CB8AC3E}">
        <p14:creationId xmlns:p14="http://schemas.microsoft.com/office/powerpoint/2010/main" val="4203425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25970" y="1111081"/>
            <a:ext cx="6880510" cy="4640789"/>
          </a:xfrm>
        </p:spPr>
        <p:txBody>
          <a:bodyPr>
            <a:normAutofit lnSpcReduction="10000"/>
          </a:bodyPr>
          <a:lstStyle/>
          <a:p>
            <a:pPr marL="457200" lvl="1" indent="0">
              <a:buNone/>
            </a:pPr>
            <a:r>
              <a:rPr lang="en-AU" sz="1800" dirty="0"/>
              <a:t>2</a:t>
            </a:r>
            <a:r>
              <a:rPr lang="en-AU" sz="1800" dirty="0" smtClean="0"/>
              <a:t>018 AP-A3 Meeting in Hobart this week hosted by </a:t>
            </a:r>
            <a:r>
              <a:rPr lang="en-AU" sz="1800" dirty="0" err="1" smtClean="0"/>
              <a:t>TasNetworks</a:t>
            </a:r>
            <a:endParaRPr lang="en-AU" sz="1800" dirty="0"/>
          </a:p>
          <a:p>
            <a:pPr lvl="1">
              <a:buFont typeface="Arial" panose="020B0604020202020204" pitchFamily="34" charset="0"/>
              <a:buChar char="‒"/>
            </a:pPr>
            <a:r>
              <a:rPr lang="en-AU" sz="1800" b="0" dirty="0" smtClean="0"/>
              <a:t>10 attendees</a:t>
            </a:r>
          </a:p>
          <a:p>
            <a:pPr lvl="1">
              <a:buFont typeface="Arial" panose="020B0604020202020204" pitchFamily="34" charset="0"/>
              <a:buChar char="‒"/>
            </a:pPr>
            <a:r>
              <a:rPr lang="en-AU" sz="1800" b="0" dirty="0" smtClean="0"/>
              <a:t>Discussion points:-</a:t>
            </a:r>
          </a:p>
          <a:p>
            <a:pPr lvl="2">
              <a:buFont typeface="Arial" panose="020B0604020202020204" pitchFamily="34" charset="0"/>
              <a:buChar char="‒"/>
            </a:pPr>
            <a:r>
              <a:rPr lang="en-AU" sz="1600" dirty="0" smtClean="0"/>
              <a:t>Local and International CIGRE matters since last meeting – 2017 A3 SC and 2018 Paris session, A3 SC matters, WG activities and surveys </a:t>
            </a:r>
          </a:p>
          <a:p>
            <a:pPr lvl="2">
              <a:buFont typeface="Arial" panose="020B0604020202020204" pitchFamily="34" charset="0"/>
              <a:buChar char="‒"/>
            </a:pPr>
            <a:r>
              <a:rPr lang="en-AU" sz="1600" b="0" dirty="0" smtClean="0"/>
              <a:t>Utility and Vendor reports – New equipment, ageing equipment risk assessments, equipment failures presentations, procurement issues, SF</a:t>
            </a:r>
            <a:r>
              <a:rPr lang="en-AU" sz="1600" b="0" baseline="-25000" dirty="0" smtClean="0"/>
              <a:t>6</a:t>
            </a:r>
            <a:r>
              <a:rPr lang="en-AU" sz="1600" b="0" dirty="0" smtClean="0"/>
              <a:t> management and equipment leak issues</a:t>
            </a:r>
          </a:p>
          <a:p>
            <a:pPr lvl="1">
              <a:buFont typeface="Arial" panose="020B0604020202020204" pitchFamily="34" charset="0"/>
              <a:buChar char="‒"/>
            </a:pPr>
            <a:r>
              <a:rPr lang="en-AU" sz="1800" b="0" dirty="0" smtClean="0"/>
              <a:t>Tour of Creek Road 110/33kV Substation</a:t>
            </a:r>
          </a:p>
          <a:p>
            <a:pPr lvl="1">
              <a:buFont typeface="Arial" panose="020B0604020202020204" pitchFamily="34" charset="0"/>
              <a:buChar char="‒"/>
            </a:pPr>
            <a:endParaRPr lang="en-AU" sz="1800" b="0" dirty="0"/>
          </a:p>
          <a:p>
            <a:pPr lvl="1">
              <a:buFont typeface="Arial" panose="020B0604020202020204" pitchFamily="34" charset="0"/>
              <a:buChar char="‒"/>
            </a:pPr>
            <a:r>
              <a:rPr lang="en-AU" sz="1800" b="0" dirty="0" smtClean="0"/>
              <a:t>AP A3 providing information to A3 WG surveys on capacitor switching and reliability survey.</a:t>
            </a:r>
          </a:p>
          <a:p>
            <a:pPr lvl="1">
              <a:buFont typeface="Arial" panose="020B0604020202020204" pitchFamily="34" charset="0"/>
              <a:buChar char="‒"/>
            </a:pPr>
            <a:r>
              <a:rPr lang="en-AU" sz="1800" b="0" dirty="0" smtClean="0"/>
              <a:t>AP-A3 provided Paris Session A3 Technical contribution on Instrument </a:t>
            </a:r>
            <a:r>
              <a:rPr lang="en-AU" sz="1800" b="0" dirty="0" err="1" smtClean="0"/>
              <a:t>Tx</a:t>
            </a:r>
            <a:r>
              <a:rPr lang="en-AU" sz="1800" b="0" dirty="0" smtClean="0"/>
              <a:t> failures</a:t>
            </a:r>
          </a:p>
          <a:p>
            <a:pPr lvl="1">
              <a:buFont typeface="Arial" panose="020B0604020202020204" pitchFamily="34" charset="0"/>
              <a:buChar char="‒"/>
            </a:pPr>
            <a:r>
              <a:rPr lang="en-AU" sz="1800" b="0" dirty="0" smtClean="0"/>
              <a:t>AP A3 member on new WG on IT failure analysis</a:t>
            </a:r>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6934028"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a:t>2018 AU/NZ </a:t>
            </a:r>
            <a:r>
              <a:rPr lang="en-AU" dirty="0"/>
              <a:t>Activities</a:t>
            </a:r>
          </a:p>
        </p:txBody>
      </p:sp>
      <p:sp>
        <p:nvSpPr>
          <p:cNvPr id="10" name="Rounded Rectangle 8">
            <a:extLst>
              <a:ext uri="{FF2B5EF4-FFF2-40B4-BE49-F238E27FC236}">
                <a16:creationId xmlns:a16="http://schemas.microsoft.com/office/drawing/2014/main" id="{9A48A9E8-394F-42E3-AABE-2035FB4FAF63}"/>
              </a:ext>
            </a:extLst>
          </p:cNvPr>
          <p:cNvSpPr/>
          <p:nvPr/>
        </p:nvSpPr>
        <p:spPr>
          <a:xfrm>
            <a:off x="7459998" y="1106130"/>
            <a:ext cx="4152514" cy="24843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9232B99C-CF0F-446A-AD42-2ADA5843CE15}"/>
              </a:ext>
            </a:extLst>
          </p:cNvPr>
          <p:cNvSpPr txBox="1"/>
          <p:nvPr/>
        </p:nvSpPr>
        <p:spPr>
          <a:xfrm>
            <a:off x="7777068" y="1590615"/>
            <a:ext cx="3484131" cy="923330"/>
          </a:xfrm>
          <a:prstGeom prst="rect">
            <a:avLst/>
          </a:prstGeom>
          <a:noFill/>
        </p:spPr>
        <p:txBody>
          <a:bodyPr wrap="square" rtlCol="0">
            <a:spAutoFit/>
          </a:bodyPr>
          <a:lstStyle/>
          <a:p>
            <a:r>
              <a:rPr lang="en-AU" dirty="0" smtClean="0"/>
              <a:t>Photo from AP A3 substation tour to be inserted following meeting on Wednesday</a:t>
            </a:r>
            <a:endParaRPr lang="en-AU" dirty="0"/>
          </a:p>
        </p:txBody>
      </p:sp>
    </p:spTree>
    <p:extLst>
      <p:ext uri="{BB962C8B-B14F-4D97-AF65-F5344CB8AC3E}">
        <p14:creationId xmlns:p14="http://schemas.microsoft.com/office/powerpoint/2010/main" val="3330564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r>
              <a:rPr lang="fr-FR" dirty="0"/>
              <a:t>ATC Seminar 2018</a:t>
            </a:r>
          </a:p>
        </p:txBody>
      </p:sp>
      <p:sp>
        <p:nvSpPr>
          <p:cNvPr id="7" name="Espace réservé du texte 5">
            <a:extLst>
              <a:ext uri="{FF2B5EF4-FFF2-40B4-BE49-F238E27FC236}">
                <a16:creationId xmlns:a16="http://schemas.microsoft.com/office/drawing/2014/main" id="{37E302E9-FC8D-43EB-811C-F2445B5B56DE}"/>
              </a:ext>
            </a:extLst>
          </p:cNvPr>
          <p:cNvSpPr>
            <a:spLocks noGrp="1"/>
          </p:cNvSpPr>
          <p:nvPr>
            <p:ph type="body" sz="quarter" idx="10"/>
          </p:nvPr>
        </p:nvSpPr>
        <p:spPr>
          <a:xfrm>
            <a:off x="525970" y="924378"/>
            <a:ext cx="6880510" cy="5003811"/>
          </a:xfrm>
        </p:spPr>
        <p:txBody>
          <a:bodyPr>
            <a:normAutofit/>
          </a:bodyPr>
          <a:lstStyle/>
          <a:p>
            <a:pPr algn="l"/>
            <a:r>
              <a:rPr lang="en-AU" sz="2000" dirty="0"/>
              <a:t>Technical Brochures</a:t>
            </a:r>
          </a:p>
          <a:p>
            <a:pPr lvl="1">
              <a:buFont typeface="Arial" panose="020B0604020202020204" pitchFamily="34" charset="0"/>
              <a:buChar char="‒"/>
            </a:pPr>
            <a:r>
              <a:rPr lang="en-AU" sz="1800" b="0" dirty="0"/>
              <a:t>TB 737 – Non-intrusive methods for condition assessment of distribution and transmission switchgear.</a:t>
            </a:r>
          </a:p>
          <a:p>
            <a:pPr lvl="1">
              <a:buFont typeface="Arial" panose="020B0604020202020204" pitchFamily="34" charset="0"/>
              <a:buChar char="‒"/>
            </a:pPr>
            <a:r>
              <a:rPr lang="en-AU" sz="1800" b="0" dirty="0"/>
              <a:t>TB 725 – Aging high voltage substation equipment and possible mitigation techniques (AU WG convenor).</a:t>
            </a:r>
          </a:p>
          <a:p>
            <a:pPr lvl="1">
              <a:buFont typeface="Arial" panose="020B0604020202020204" pitchFamily="34" charset="0"/>
              <a:buChar char="‒"/>
            </a:pPr>
            <a:r>
              <a:rPr lang="en-AU" sz="1800" b="0" dirty="0"/>
              <a:t>TB 716 – System condition for and probability of out-of-phase – (A3/B5/C4).</a:t>
            </a:r>
          </a:p>
          <a:p>
            <a:pPr algn="l"/>
            <a:r>
              <a:rPr lang="en-AU" sz="1800" dirty="0" smtClean="0"/>
              <a:t>Green Book</a:t>
            </a:r>
          </a:p>
          <a:p>
            <a:pPr lvl="1">
              <a:buFont typeface="Arial" panose="020B0604020202020204" pitchFamily="34" charset="0"/>
              <a:buChar char="‒"/>
            </a:pPr>
            <a:r>
              <a:rPr lang="en-AU" sz="1800" b="0" dirty="0"/>
              <a:t>A3 Green Book – “Switching Equipment” published in August 2018 </a:t>
            </a:r>
          </a:p>
          <a:p>
            <a:pPr lvl="2">
              <a:buFont typeface="Arial" panose="020B0604020202020204" pitchFamily="34" charset="0"/>
              <a:buChar char="‒"/>
            </a:pPr>
            <a:r>
              <a:rPr lang="en-AU" sz="1600" b="0" dirty="0"/>
              <a:t>AU contribution to chapter on </a:t>
            </a:r>
            <a:r>
              <a:rPr lang="en-AU" sz="1600" b="0" dirty="0" smtClean="0"/>
              <a:t>“Lifetime </a:t>
            </a:r>
            <a:r>
              <a:rPr lang="en-AU" sz="1600" b="0" dirty="0"/>
              <a:t>Management of </a:t>
            </a:r>
            <a:r>
              <a:rPr lang="en-AU" sz="1600" b="0" dirty="0" smtClean="0"/>
              <a:t>Equipment”</a:t>
            </a:r>
            <a:endParaRPr lang="en-AU" sz="1600" b="0" dirty="0"/>
          </a:p>
          <a:p>
            <a:pPr lvl="1">
              <a:buFont typeface="Arial" panose="020B0604020202020204" pitchFamily="34" charset="0"/>
              <a:buChar char="‒"/>
            </a:pPr>
            <a:r>
              <a:rPr lang="en-AU" sz="1800" b="0" dirty="0"/>
              <a:t>Contributing </a:t>
            </a:r>
            <a:r>
              <a:rPr lang="en-AU" sz="1800" b="0" dirty="0" smtClean="0"/>
              <a:t>to a </a:t>
            </a:r>
            <a:r>
              <a:rPr lang="en-AU" sz="1800" b="0" dirty="0"/>
              <a:t>chapter </a:t>
            </a:r>
            <a:r>
              <a:rPr lang="en-AU" sz="1800" b="0" dirty="0" smtClean="0"/>
              <a:t>in future C1 </a:t>
            </a:r>
            <a:r>
              <a:rPr lang="en-AU" sz="1800" b="0" dirty="0"/>
              <a:t>Green Book on “Asset </a:t>
            </a:r>
            <a:r>
              <a:rPr lang="en-AU" sz="1800" b="0" dirty="0" smtClean="0"/>
              <a:t>Management”</a:t>
            </a:r>
            <a:endParaRPr lang="en-AU" sz="1800" b="0" dirty="0"/>
          </a:p>
          <a:p>
            <a:pPr algn="l"/>
            <a:endParaRPr lang="fr-FR" sz="1800" dirty="0"/>
          </a:p>
        </p:txBody>
      </p:sp>
      <p:sp>
        <p:nvSpPr>
          <p:cNvPr id="8" name="Titre 3">
            <a:extLst>
              <a:ext uri="{FF2B5EF4-FFF2-40B4-BE49-F238E27FC236}">
                <a16:creationId xmlns:a16="http://schemas.microsoft.com/office/drawing/2014/main" id="{6BEC15D0-C842-4F0F-AC6C-B4B7AE9BC660}"/>
              </a:ext>
            </a:extLst>
          </p:cNvPr>
          <p:cNvSpPr txBox="1">
            <a:spLocks/>
          </p:cNvSpPr>
          <p:nvPr/>
        </p:nvSpPr>
        <p:spPr>
          <a:xfrm>
            <a:off x="525970" y="393993"/>
            <a:ext cx="6934028" cy="71708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fr-FR" dirty="0"/>
              <a:t>2018 </a:t>
            </a:r>
            <a:r>
              <a:rPr lang="en-AU" dirty="0"/>
              <a:t>Deliverables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212" y="1111081"/>
            <a:ext cx="2733675" cy="3962400"/>
          </a:xfrm>
          <a:prstGeom prst="rect">
            <a:avLst/>
          </a:prstGeom>
        </p:spPr>
      </p:pic>
    </p:spTree>
    <p:extLst>
      <p:ext uri="{BB962C8B-B14F-4D97-AF65-F5344CB8AC3E}">
        <p14:creationId xmlns:p14="http://schemas.microsoft.com/office/powerpoint/2010/main" val="1622418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TotalTime>
  <Words>626</Words>
  <Application>Microsoft Office PowerPoint</Application>
  <PresentationFormat>Widescreen</PresentationFormat>
  <Paragraphs>53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Tw Cen MT</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Edition CIGRE</dc:creator>
  <cp:lastModifiedBy>David Bones</cp:lastModifiedBy>
  <cp:revision>100</cp:revision>
  <dcterms:created xsi:type="dcterms:W3CDTF">2016-05-24T14:40:41Z</dcterms:created>
  <dcterms:modified xsi:type="dcterms:W3CDTF">2018-11-11T07:49:29Z</dcterms:modified>
</cp:coreProperties>
</file>