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4" r:id="rId2"/>
    <p:sldId id="261" r:id="rId3"/>
    <p:sldId id="271" r:id="rId4"/>
    <p:sldId id="273" r:id="rId5"/>
    <p:sldId id="272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4F"/>
    <a:srgbClr val="F2672D"/>
    <a:srgbClr val="41AD49"/>
    <a:srgbClr val="0FB3BD"/>
    <a:srgbClr val="11668F"/>
    <a:srgbClr val="F0D611"/>
    <a:srgbClr val="24DABC"/>
    <a:srgbClr val="FFFFFF"/>
    <a:srgbClr val="1CA891"/>
    <a:srgbClr val="178B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39" autoAdjust="0"/>
    <p:restoredTop sz="94660"/>
  </p:normalViewPr>
  <p:slideViewPr>
    <p:cSldViewPr snapToGrid="0">
      <p:cViewPr varScale="1">
        <p:scale>
          <a:sx n="71" d="100"/>
          <a:sy n="71" d="100"/>
        </p:scale>
        <p:origin x="2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76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Coughlan (DEDJTR)" userId="7a28fe5e-bf93-4f7c-b138-848607fc2bcd" providerId="ADAL" clId="{5FFA2E99-04AA-4C70-9BA2-B45131FF9A2F}"/>
    <pc:docChg chg="undo redo custSel addSld delSld modSld">
      <pc:chgData name="Phil Coughlan (DEDJTR)" userId="7a28fe5e-bf93-4f7c-b138-848607fc2bcd" providerId="ADAL" clId="{5FFA2E99-04AA-4C70-9BA2-B45131FF9A2F}" dt="2018-10-11T05:19:12.103" v="597" actId="20577"/>
      <pc:docMkLst>
        <pc:docMk/>
      </pc:docMkLst>
      <pc:sldChg chg="modSp">
        <pc:chgData name="Phil Coughlan (DEDJTR)" userId="7a28fe5e-bf93-4f7c-b138-848607fc2bcd" providerId="ADAL" clId="{5FFA2E99-04AA-4C70-9BA2-B45131FF9A2F}" dt="2018-10-11T04:57:56.578" v="56" actId="20577"/>
        <pc:sldMkLst>
          <pc:docMk/>
          <pc:sldMk cId="39533629" sldId="256"/>
        </pc:sldMkLst>
        <pc:spChg chg="mod">
          <ac:chgData name="Phil Coughlan (DEDJTR)" userId="7a28fe5e-bf93-4f7c-b138-848607fc2bcd" providerId="ADAL" clId="{5FFA2E99-04AA-4C70-9BA2-B45131FF9A2F}" dt="2018-10-11T04:57:56.578" v="56" actId="20577"/>
          <ac:spMkLst>
            <pc:docMk/>
            <pc:sldMk cId="39533629" sldId="256"/>
            <ac:spMk id="7" creationId="{00000000-0000-0000-0000-000000000000}"/>
          </ac:spMkLst>
        </pc:spChg>
        <pc:spChg chg="mod">
          <ac:chgData name="Phil Coughlan (DEDJTR)" userId="7a28fe5e-bf93-4f7c-b138-848607fc2bcd" providerId="ADAL" clId="{5FFA2E99-04AA-4C70-9BA2-B45131FF9A2F}" dt="2018-10-11T04:57:23.254" v="35" actId="790"/>
          <ac:spMkLst>
            <pc:docMk/>
            <pc:sldMk cId="39533629" sldId="256"/>
            <ac:spMk id="8" creationId="{00000000-0000-0000-0000-000000000000}"/>
          </ac:spMkLst>
        </pc:spChg>
        <pc:spChg chg="mod">
          <ac:chgData name="Phil Coughlan (DEDJTR)" userId="7a28fe5e-bf93-4f7c-b138-848607fc2bcd" providerId="ADAL" clId="{5FFA2E99-04AA-4C70-9BA2-B45131FF9A2F}" dt="2018-10-11T04:56:21.569" v="0"/>
          <ac:spMkLst>
            <pc:docMk/>
            <pc:sldMk cId="39533629" sldId="256"/>
            <ac:spMk id="9" creationId="{00000000-0000-0000-0000-000000000000}"/>
          </ac:spMkLst>
        </pc:spChg>
      </pc:sldChg>
      <pc:sldChg chg="del">
        <pc:chgData name="Phil Coughlan (DEDJTR)" userId="7a28fe5e-bf93-4f7c-b138-848607fc2bcd" providerId="ADAL" clId="{5FFA2E99-04AA-4C70-9BA2-B45131FF9A2F}" dt="2018-10-11T05:07:35.983" v="280" actId="2696"/>
        <pc:sldMkLst>
          <pc:docMk/>
          <pc:sldMk cId="4238206215" sldId="259"/>
        </pc:sldMkLst>
      </pc:sldChg>
      <pc:sldChg chg="addSp delSp modSp del">
        <pc:chgData name="Phil Coughlan (DEDJTR)" userId="7a28fe5e-bf93-4f7c-b138-848607fc2bcd" providerId="ADAL" clId="{5FFA2E99-04AA-4C70-9BA2-B45131FF9A2F}" dt="2018-10-11T05:06:07.533" v="272" actId="2696"/>
        <pc:sldMkLst>
          <pc:docMk/>
          <pc:sldMk cId="3135524964" sldId="260"/>
        </pc:sldMkLst>
        <pc:spChg chg="mod">
          <ac:chgData name="Phil Coughlan (DEDJTR)" userId="7a28fe5e-bf93-4f7c-b138-848607fc2bcd" providerId="ADAL" clId="{5FFA2E99-04AA-4C70-9BA2-B45131FF9A2F}" dt="2018-10-11T04:58:32.499" v="74" actId="20577"/>
          <ac:spMkLst>
            <pc:docMk/>
            <pc:sldMk cId="3135524964" sldId="260"/>
            <ac:spMk id="4" creationId="{00000000-0000-0000-0000-000000000000}"/>
          </ac:spMkLst>
        </pc:spChg>
        <pc:spChg chg="add del mod">
          <ac:chgData name="Phil Coughlan (DEDJTR)" userId="7a28fe5e-bf93-4f7c-b138-848607fc2bcd" providerId="ADAL" clId="{5FFA2E99-04AA-4C70-9BA2-B45131FF9A2F}" dt="2018-10-11T05:00:12.610" v="119"/>
          <ac:spMkLst>
            <pc:docMk/>
            <pc:sldMk cId="3135524964" sldId="260"/>
            <ac:spMk id="5" creationId="{42259F4B-B728-407F-A621-B8CD817B093A}"/>
          </ac:spMkLst>
        </pc:spChg>
        <pc:spChg chg="mod">
          <ac:chgData name="Phil Coughlan (DEDJTR)" userId="7a28fe5e-bf93-4f7c-b138-848607fc2bcd" providerId="ADAL" clId="{5FFA2E99-04AA-4C70-9BA2-B45131FF9A2F}" dt="2018-10-11T05:01:50.577" v="142" actId="12"/>
          <ac:spMkLst>
            <pc:docMk/>
            <pc:sldMk cId="3135524964" sldId="260"/>
            <ac:spMk id="6" creationId="{00000000-0000-0000-0000-000000000000}"/>
          </ac:spMkLst>
        </pc:spChg>
        <pc:spChg chg="add mod">
          <ac:chgData name="Phil Coughlan (DEDJTR)" userId="7a28fe5e-bf93-4f7c-b138-848607fc2bcd" providerId="ADAL" clId="{5FFA2E99-04AA-4C70-9BA2-B45131FF9A2F}" dt="2018-10-11T05:02:09.431" v="145" actId="1076"/>
          <ac:spMkLst>
            <pc:docMk/>
            <pc:sldMk cId="3135524964" sldId="260"/>
            <ac:spMk id="8" creationId="{A95085D9-81D3-4AD9-8270-0A1D66C3A292}"/>
          </ac:spMkLst>
        </pc:spChg>
        <pc:spChg chg="add mod">
          <ac:chgData name="Phil Coughlan (DEDJTR)" userId="7a28fe5e-bf93-4f7c-b138-848607fc2bcd" providerId="ADAL" clId="{5FFA2E99-04AA-4C70-9BA2-B45131FF9A2F}" dt="2018-10-11T05:02:46.226" v="190" actId="1038"/>
          <ac:spMkLst>
            <pc:docMk/>
            <pc:sldMk cId="3135524964" sldId="260"/>
            <ac:spMk id="9" creationId="{C7C0C486-DC68-498C-A756-92454ECB0048}"/>
          </ac:spMkLst>
        </pc:spChg>
        <pc:spChg chg="add mod">
          <ac:chgData name="Phil Coughlan (DEDJTR)" userId="7a28fe5e-bf93-4f7c-b138-848607fc2bcd" providerId="ADAL" clId="{5FFA2E99-04AA-4C70-9BA2-B45131FF9A2F}" dt="2018-10-11T05:02:46.226" v="190" actId="1038"/>
          <ac:spMkLst>
            <pc:docMk/>
            <pc:sldMk cId="3135524964" sldId="260"/>
            <ac:spMk id="10" creationId="{D5ADF47B-BFF9-4951-A2DF-1416CE8929F9}"/>
          </ac:spMkLst>
        </pc:spChg>
        <pc:picChg chg="add mod">
          <ac:chgData name="Phil Coughlan (DEDJTR)" userId="7a28fe5e-bf93-4f7c-b138-848607fc2bcd" providerId="ADAL" clId="{5FFA2E99-04AA-4C70-9BA2-B45131FF9A2F}" dt="2018-10-11T05:02:09.431" v="145" actId="1076"/>
          <ac:picMkLst>
            <pc:docMk/>
            <pc:sldMk cId="3135524964" sldId="260"/>
            <ac:picMk id="7" creationId="{E5C60A4A-1310-4789-B98A-73A9C9E1AC50}"/>
          </ac:picMkLst>
        </pc:picChg>
      </pc:sldChg>
      <pc:sldChg chg="addSp delSp modSp">
        <pc:chgData name="Phil Coughlan (DEDJTR)" userId="7a28fe5e-bf93-4f7c-b138-848607fc2bcd" providerId="ADAL" clId="{5FFA2E99-04AA-4C70-9BA2-B45131FF9A2F}" dt="2018-10-11T05:11:16.144" v="434" actId="20577"/>
        <pc:sldMkLst>
          <pc:docMk/>
          <pc:sldMk cId="1871911088" sldId="261"/>
        </pc:sldMkLst>
        <pc:spChg chg="del">
          <ac:chgData name="Phil Coughlan (DEDJTR)" userId="7a28fe5e-bf93-4f7c-b138-848607fc2bcd" providerId="ADAL" clId="{5FFA2E99-04AA-4C70-9BA2-B45131FF9A2F}" dt="2018-10-11T05:03:42.876" v="191" actId="478"/>
          <ac:spMkLst>
            <pc:docMk/>
            <pc:sldMk cId="1871911088" sldId="261"/>
            <ac:spMk id="4" creationId="{00000000-0000-0000-0000-000000000000}"/>
          </ac:spMkLst>
        </pc:spChg>
        <pc:spChg chg="del">
          <ac:chgData name="Phil Coughlan (DEDJTR)" userId="7a28fe5e-bf93-4f7c-b138-848607fc2bcd" providerId="ADAL" clId="{5FFA2E99-04AA-4C70-9BA2-B45131FF9A2F}" dt="2018-10-11T05:03:44.811" v="192" actId="478"/>
          <ac:spMkLst>
            <pc:docMk/>
            <pc:sldMk cId="1871911088" sldId="261"/>
            <ac:spMk id="5" creationId="{00000000-0000-0000-0000-000000000000}"/>
          </ac:spMkLst>
        </pc:spChg>
        <pc:spChg chg="mod">
          <ac:chgData name="Phil Coughlan (DEDJTR)" userId="7a28fe5e-bf93-4f7c-b138-848607fc2bcd" providerId="ADAL" clId="{5FFA2E99-04AA-4C70-9BA2-B45131FF9A2F}" dt="2018-10-11T05:11:16.144" v="434" actId="20577"/>
          <ac:spMkLst>
            <pc:docMk/>
            <pc:sldMk cId="1871911088" sldId="261"/>
            <ac:spMk id="6" creationId="{00000000-0000-0000-0000-000000000000}"/>
          </ac:spMkLst>
        </pc:spChg>
        <pc:spChg chg="add mod">
          <ac:chgData name="Phil Coughlan (DEDJTR)" userId="7a28fe5e-bf93-4f7c-b138-848607fc2bcd" providerId="ADAL" clId="{5FFA2E99-04AA-4C70-9BA2-B45131FF9A2F}" dt="2018-10-11T05:05:57.784" v="271" actId="14100"/>
          <ac:spMkLst>
            <pc:docMk/>
            <pc:sldMk cId="1871911088" sldId="261"/>
            <ac:spMk id="7" creationId="{37E302E9-FC8D-43EB-811C-F2445B5B56DE}"/>
          </ac:spMkLst>
        </pc:spChg>
        <pc:spChg chg="add mod">
          <ac:chgData name="Phil Coughlan (DEDJTR)" userId="7a28fe5e-bf93-4f7c-b138-848607fc2bcd" providerId="ADAL" clId="{5FFA2E99-04AA-4C70-9BA2-B45131FF9A2F}" dt="2018-10-11T05:08:37.230" v="314" actId="790"/>
          <ac:spMkLst>
            <pc:docMk/>
            <pc:sldMk cId="1871911088" sldId="261"/>
            <ac:spMk id="8" creationId="{6BEC15D0-C842-4F0F-AC6C-B4B7AE9BC660}"/>
          </ac:spMkLst>
        </pc:spChg>
        <pc:spChg chg="add mod">
          <ac:chgData name="Phil Coughlan (DEDJTR)" userId="7a28fe5e-bf93-4f7c-b138-848607fc2bcd" providerId="ADAL" clId="{5FFA2E99-04AA-4C70-9BA2-B45131FF9A2F}" dt="2018-10-11T05:05:54.614" v="270" actId="1076"/>
          <ac:spMkLst>
            <pc:docMk/>
            <pc:sldMk cId="1871911088" sldId="261"/>
            <ac:spMk id="10" creationId="{9A48A9E8-394F-42E3-AABE-2035FB4FAF63}"/>
          </ac:spMkLst>
        </pc:spChg>
        <pc:spChg chg="add mod">
          <ac:chgData name="Phil Coughlan (DEDJTR)" userId="7a28fe5e-bf93-4f7c-b138-848607fc2bcd" providerId="ADAL" clId="{5FFA2E99-04AA-4C70-9BA2-B45131FF9A2F}" dt="2018-10-11T05:05:54.614" v="270" actId="1076"/>
          <ac:spMkLst>
            <pc:docMk/>
            <pc:sldMk cId="1871911088" sldId="261"/>
            <ac:spMk id="11" creationId="{9232B99C-CF0F-446A-AD42-2ADA5843CE15}"/>
          </ac:spMkLst>
        </pc:spChg>
        <pc:spChg chg="add mod">
          <ac:chgData name="Phil Coughlan (DEDJTR)" userId="7a28fe5e-bf93-4f7c-b138-848607fc2bcd" providerId="ADAL" clId="{5FFA2E99-04AA-4C70-9BA2-B45131FF9A2F}" dt="2018-10-11T05:05:54.614" v="270" actId="1076"/>
          <ac:spMkLst>
            <pc:docMk/>
            <pc:sldMk cId="1871911088" sldId="261"/>
            <ac:spMk id="12" creationId="{8D1DFA47-9CBF-4CC4-89AF-01464050F391}"/>
          </ac:spMkLst>
        </pc:spChg>
        <pc:picChg chg="add mod">
          <ac:chgData name="Phil Coughlan (DEDJTR)" userId="7a28fe5e-bf93-4f7c-b138-848607fc2bcd" providerId="ADAL" clId="{5FFA2E99-04AA-4C70-9BA2-B45131FF9A2F}" dt="2018-10-11T05:05:54.614" v="270" actId="1076"/>
          <ac:picMkLst>
            <pc:docMk/>
            <pc:sldMk cId="1871911088" sldId="261"/>
            <ac:picMk id="9" creationId="{E14DEB34-1F01-4701-83F1-FEA9B3EA8F5E}"/>
          </ac:picMkLst>
        </pc:picChg>
      </pc:sldChg>
      <pc:sldChg chg="del">
        <pc:chgData name="Phil Coughlan (DEDJTR)" userId="7a28fe5e-bf93-4f7c-b138-848607fc2bcd" providerId="ADAL" clId="{5FFA2E99-04AA-4C70-9BA2-B45131FF9A2F}" dt="2018-10-11T05:07:18.948" v="278" actId="2696"/>
        <pc:sldMkLst>
          <pc:docMk/>
          <pc:sldMk cId="2885523424" sldId="262"/>
        </pc:sldMkLst>
      </pc:sldChg>
      <pc:sldChg chg="del">
        <pc:chgData name="Phil Coughlan (DEDJTR)" userId="7a28fe5e-bf93-4f7c-b138-848607fc2bcd" providerId="ADAL" clId="{5FFA2E99-04AA-4C70-9BA2-B45131FF9A2F}" dt="2018-10-11T05:07:25.636" v="279" actId="2696"/>
        <pc:sldMkLst>
          <pc:docMk/>
          <pc:sldMk cId="1935458284" sldId="263"/>
        </pc:sldMkLst>
      </pc:sldChg>
      <pc:sldChg chg="modSp add">
        <pc:chgData name="Phil Coughlan (DEDJTR)" userId="7a28fe5e-bf93-4f7c-b138-848607fc2bcd" providerId="ADAL" clId="{5FFA2E99-04AA-4C70-9BA2-B45131FF9A2F}" dt="2018-10-11T05:11:24.531" v="450" actId="20577"/>
        <pc:sldMkLst>
          <pc:docMk/>
          <pc:sldMk cId="4022739346" sldId="264"/>
        </pc:sldMkLst>
        <pc:spChg chg="mod">
          <ac:chgData name="Phil Coughlan (DEDJTR)" userId="7a28fe5e-bf93-4f7c-b138-848607fc2bcd" providerId="ADAL" clId="{5FFA2E99-04AA-4C70-9BA2-B45131FF9A2F}" dt="2018-10-11T05:11:24.531" v="450" actId="20577"/>
          <ac:spMkLst>
            <pc:docMk/>
            <pc:sldMk cId="4022739346" sldId="264"/>
            <ac:spMk id="6" creationId="{00000000-0000-0000-0000-000000000000}"/>
          </ac:spMkLst>
        </pc:spChg>
        <pc:spChg chg="mod">
          <ac:chgData name="Phil Coughlan (DEDJTR)" userId="7a28fe5e-bf93-4f7c-b138-848607fc2bcd" providerId="ADAL" clId="{5FFA2E99-04AA-4C70-9BA2-B45131FF9A2F}" dt="2018-10-11T05:06:17.015" v="277" actId="20577"/>
          <ac:spMkLst>
            <pc:docMk/>
            <pc:sldMk cId="4022739346" sldId="264"/>
            <ac:spMk id="7" creationId="{37E302E9-FC8D-43EB-811C-F2445B5B56DE}"/>
          </ac:spMkLst>
        </pc:spChg>
        <pc:spChg chg="mod">
          <ac:chgData name="Phil Coughlan (DEDJTR)" userId="7a28fe5e-bf93-4f7c-b138-848607fc2bcd" providerId="ADAL" clId="{5FFA2E99-04AA-4C70-9BA2-B45131FF9A2F}" dt="2018-10-11T05:07:59.697" v="285" actId="20577"/>
          <ac:spMkLst>
            <pc:docMk/>
            <pc:sldMk cId="4022739346" sldId="264"/>
            <ac:spMk id="11" creationId="{9232B99C-CF0F-446A-AD42-2ADA5843CE15}"/>
          </ac:spMkLst>
        </pc:spChg>
        <pc:spChg chg="mod">
          <ac:chgData name="Phil Coughlan (DEDJTR)" userId="7a28fe5e-bf93-4f7c-b138-848607fc2bcd" providerId="ADAL" clId="{5FFA2E99-04AA-4C70-9BA2-B45131FF9A2F}" dt="2018-10-11T05:07:57.008" v="283" actId="20577"/>
          <ac:spMkLst>
            <pc:docMk/>
            <pc:sldMk cId="4022739346" sldId="264"/>
            <ac:spMk id="12" creationId="{8D1DFA47-9CBF-4CC4-89AF-01464050F391}"/>
          </ac:spMkLst>
        </pc:spChg>
      </pc:sldChg>
      <pc:sldChg chg="modSp add">
        <pc:chgData name="Phil Coughlan (DEDJTR)" userId="7a28fe5e-bf93-4f7c-b138-848607fc2bcd" providerId="ADAL" clId="{5FFA2E99-04AA-4C70-9BA2-B45131FF9A2F}" dt="2018-10-11T05:14:30.309" v="504" actId="20577"/>
        <pc:sldMkLst>
          <pc:docMk/>
          <pc:sldMk cId="4203425419" sldId="265"/>
        </pc:sldMkLst>
        <pc:spChg chg="mod">
          <ac:chgData name="Phil Coughlan (DEDJTR)" userId="7a28fe5e-bf93-4f7c-b138-848607fc2bcd" providerId="ADAL" clId="{5FFA2E99-04AA-4C70-9BA2-B45131FF9A2F}" dt="2018-10-11T05:11:37.077" v="468" actId="20577"/>
          <ac:spMkLst>
            <pc:docMk/>
            <pc:sldMk cId="4203425419" sldId="265"/>
            <ac:spMk id="6" creationId="{00000000-0000-0000-0000-000000000000}"/>
          </ac:spMkLst>
        </pc:spChg>
        <pc:spChg chg="mod">
          <ac:chgData name="Phil Coughlan (DEDJTR)" userId="7a28fe5e-bf93-4f7c-b138-848607fc2bcd" providerId="ADAL" clId="{5FFA2E99-04AA-4C70-9BA2-B45131FF9A2F}" dt="2018-10-11T05:14:30.309" v="504" actId="20577"/>
          <ac:spMkLst>
            <pc:docMk/>
            <pc:sldMk cId="4203425419" sldId="265"/>
            <ac:spMk id="7" creationId="{37E302E9-FC8D-43EB-811C-F2445B5B56DE}"/>
          </ac:spMkLst>
        </pc:spChg>
        <pc:spChg chg="mod">
          <ac:chgData name="Phil Coughlan (DEDJTR)" userId="7a28fe5e-bf93-4f7c-b138-848607fc2bcd" providerId="ADAL" clId="{5FFA2E99-04AA-4C70-9BA2-B45131FF9A2F}" dt="2018-10-11T05:08:29.039" v="313" actId="790"/>
          <ac:spMkLst>
            <pc:docMk/>
            <pc:sldMk cId="4203425419" sldId="265"/>
            <ac:spMk id="8" creationId="{6BEC15D0-C842-4F0F-AC6C-B4B7AE9BC660}"/>
          </ac:spMkLst>
        </pc:spChg>
        <pc:spChg chg="mod">
          <ac:chgData name="Phil Coughlan (DEDJTR)" userId="7a28fe5e-bf93-4f7c-b138-848607fc2bcd" providerId="ADAL" clId="{5FFA2E99-04AA-4C70-9BA2-B45131FF9A2F}" dt="2018-10-11T05:10:50.673" v="418" actId="20577"/>
          <ac:spMkLst>
            <pc:docMk/>
            <pc:sldMk cId="4203425419" sldId="265"/>
            <ac:spMk id="11" creationId="{9232B99C-CF0F-446A-AD42-2ADA5843CE15}"/>
          </ac:spMkLst>
        </pc:spChg>
        <pc:spChg chg="mod">
          <ac:chgData name="Phil Coughlan (DEDJTR)" userId="7a28fe5e-bf93-4f7c-b138-848607fc2bcd" providerId="ADAL" clId="{5FFA2E99-04AA-4C70-9BA2-B45131FF9A2F}" dt="2018-10-11T05:10:45.141" v="408" actId="20577"/>
          <ac:spMkLst>
            <pc:docMk/>
            <pc:sldMk cId="4203425419" sldId="265"/>
            <ac:spMk id="12" creationId="{8D1DFA47-9CBF-4CC4-89AF-01464050F391}"/>
          </ac:spMkLst>
        </pc:spChg>
      </pc:sldChg>
      <pc:sldChg chg="delSp modSp add">
        <pc:chgData name="Phil Coughlan (DEDJTR)" userId="7a28fe5e-bf93-4f7c-b138-848607fc2bcd" providerId="ADAL" clId="{5FFA2E99-04AA-4C70-9BA2-B45131FF9A2F}" dt="2018-10-11T05:17:32.950" v="561" actId="14100"/>
        <pc:sldMkLst>
          <pc:docMk/>
          <pc:sldMk cId="3330564234" sldId="266"/>
        </pc:sldMkLst>
        <pc:spChg chg="mod">
          <ac:chgData name="Phil Coughlan (DEDJTR)" userId="7a28fe5e-bf93-4f7c-b138-848607fc2bcd" providerId="ADAL" clId="{5FFA2E99-04AA-4C70-9BA2-B45131FF9A2F}" dt="2018-10-11T05:16:56.770" v="544" actId="20577"/>
          <ac:spMkLst>
            <pc:docMk/>
            <pc:sldMk cId="3330564234" sldId="266"/>
            <ac:spMk id="7" creationId="{37E302E9-FC8D-43EB-811C-F2445B5B56DE}"/>
          </ac:spMkLst>
        </pc:spChg>
        <pc:spChg chg="mod">
          <ac:chgData name="Phil Coughlan (DEDJTR)" userId="7a28fe5e-bf93-4f7c-b138-848607fc2bcd" providerId="ADAL" clId="{5FFA2E99-04AA-4C70-9BA2-B45131FF9A2F}" dt="2018-10-11T05:12:33.842" v="474" actId="20577"/>
          <ac:spMkLst>
            <pc:docMk/>
            <pc:sldMk cId="3330564234" sldId="266"/>
            <ac:spMk id="8" creationId="{6BEC15D0-C842-4F0F-AC6C-B4B7AE9BC660}"/>
          </ac:spMkLst>
        </pc:spChg>
        <pc:spChg chg="mod">
          <ac:chgData name="Phil Coughlan (DEDJTR)" userId="7a28fe5e-bf93-4f7c-b138-848607fc2bcd" providerId="ADAL" clId="{5FFA2E99-04AA-4C70-9BA2-B45131FF9A2F}" dt="2018-10-11T05:17:32.950" v="561" actId="14100"/>
          <ac:spMkLst>
            <pc:docMk/>
            <pc:sldMk cId="3330564234" sldId="266"/>
            <ac:spMk id="10" creationId="{9A48A9E8-394F-42E3-AABE-2035FB4FAF63}"/>
          </ac:spMkLst>
        </pc:spChg>
        <pc:spChg chg="mod">
          <ac:chgData name="Phil Coughlan (DEDJTR)" userId="7a28fe5e-bf93-4f7c-b138-848607fc2bcd" providerId="ADAL" clId="{5FFA2E99-04AA-4C70-9BA2-B45131FF9A2F}" dt="2018-10-11T05:17:32.950" v="561" actId="14100"/>
          <ac:spMkLst>
            <pc:docMk/>
            <pc:sldMk cId="3330564234" sldId="266"/>
            <ac:spMk id="11" creationId="{9232B99C-CF0F-446A-AD42-2ADA5843CE15}"/>
          </ac:spMkLst>
        </pc:spChg>
        <pc:spChg chg="del">
          <ac:chgData name="Phil Coughlan (DEDJTR)" userId="7a28fe5e-bf93-4f7c-b138-848607fc2bcd" providerId="ADAL" clId="{5FFA2E99-04AA-4C70-9BA2-B45131FF9A2F}" dt="2018-10-11T05:17:05.477" v="546" actId="478"/>
          <ac:spMkLst>
            <pc:docMk/>
            <pc:sldMk cId="3330564234" sldId="266"/>
            <ac:spMk id="12" creationId="{8D1DFA47-9CBF-4CC4-89AF-01464050F391}"/>
          </ac:spMkLst>
        </pc:spChg>
        <pc:picChg chg="del">
          <ac:chgData name="Phil Coughlan (DEDJTR)" userId="7a28fe5e-bf93-4f7c-b138-848607fc2bcd" providerId="ADAL" clId="{5FFA2E99-04AA-4C70-9BA2-B45131FF9A2F}" dt="2018-10-11T05:17:03.519" v="545" actId="478"/>
          <ac:picMkLst>
            <pc:docMk/>
            <pc:sldMk cId="3330564234" sldId="266"/>
            <ac:picMk id="9" creationId="{E14DEB34-1F01-4701-83F1-FEA9B3EA8F5E}"/>
          </ac:picMkLst>
        </pc:picChg>
      </pc:sldChg>
      <pc:sldChg chg="modSp add">
        <pc:chgData name="Phil Coughlan (DEDJTR)" userId="7a28fe5e-bf93-4f7c-b138-848607fc2bcd" providerId="ADAL" clId="{5FFA2E99-04AA-4C70-9BA2-B45131FF9A2F}" dt="2018-10-11T05:19:12.103" v="597" actId="20577"/>
        <pc:sldMkLst>
          <pc:docMk/>
          <pc:sldMk cId="4293339457" sldId="267"/>
        </pc:sldMkLst>
        <pc:spChg chg="mod">
          <ac:chgData name="Phil Coughlan (DEDJTR)" userId="7a28fe5e-bf93-4f7c-b138-848607fc2bcd" providerId="ADAL" clId="{5FFA2E99-04AA-4C70-9BA2-B45131FF9A2F}" dt="2018-10-11T05:19:12.103" v="597" actId="20577"/>
          <ac:spMkLst>
            <pc:docMk/>
            <pc:sldMk cId="4293339457" sldId="267"/>
            <ac:spMk id="7" creationId="{37E302E9-FC8D-43EB-811C-F2445B5B56DE}"/>
          </ac:spMkLst>
        </pc:spChg>
        <pc:spChg chg="mod">
          <ac:chgData name="Phil Coughlan (DEDJTR)" userId="7a28fe5e-bf93-4f7c-b138-848607fc2bcd" providerId="ADAL" clId="{5FFA2E99-04AA-4C70-9BA2-B45131FF9A2F}" dt="2018-10-11T05:17:49.558" v="574" actId="20577"/>
          <ac:spMkLst>
            <pc:docMk/>
            <pc:sldMk cId="4293339457" sldId="267"/>
            <ac:spMk id="8" creationId="{6BEC15D0-C842-4F0F-AC6C-B4B7AE9BC66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70084-912C-4E66-88D8-672BA69B1F80}" type="datetimeFigureOut">
              <a:rPr lang="fr-FR" smtClean="0"/>
              <a:t>11/11/2018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1C7C2-D450-4468-BD6D-3FD16A9CB7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991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C7E8E-B3DA-446C-94C1-7A51454554CE}" type="datetimeFigureOut">
              <a:rPr lang="fr-FR" smtClean="0"/>
              <a:t>11/11/2018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AF12F-1F19-482F-980B-344806BCCE0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318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" y="0"/>
            <a:ext cx="12190095" cy="6858000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452284" y="787414"/>
            <a:ext cx="11189110" cy="1792153"/>
          </a:xfrm>
          <a:noFill/>
        </p:spPr>
        <p:txBody>
          <a:bodyPr anchor="ctr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Enter </a:t>
            </a:r>
            <a:r>
              <a:rPr lang="fr-FR" dirty="0" err="1"/>
              <a:t>title</a:t>
            </a:r>
            <a:r>
              <a:rPr lang="fr-FR" dirty="0"/>
              <a:t> of tutorial </a:t>
            </a:r>
            <a:br>
              <a:rPr lang="fr-FR" dirty="0"/>
            </a:br>
            <a:endParaRPr lang="fr-FR" dirty="0"/>
          </a:p>
        </p:txBody>
      </p:sp>
      <p:sp>
        <p:nvSpPr>
          <p:cNvPr id="5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452284" y="3867272"/>
            <a:ext cx="11189110" cy="478952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err="1"/>
              <a:t>Presented</a:t>
            </a:r>
            <a:r>
              <a:rPr lang="fr-FR" dirty="0"/>
              <a:t> by XXX - </a:t>
            </a:r>
            <a:r>
              <a:rPr lang="fr-FR" dirty="0" err="1"/>
              <a:t>Study</a:t>
            </a:r>
            <a:r>
              <a:rPr lang="fr-FR" dirty="0"/>
              <a:t> </a:t>
            </a:r>
            <a:r>
              <a:rPr lang="fr-FR" dirty="0" err="1"/>
              <a:t>Committee</a:t>
            </a:r>
            <a:r>
              <a:rPr lang="fr-FR" dirty="0"/>
              <a:t> 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451980" y="4346224"/>
            <a:ext cx="11189414" cy="774416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fr-FR" dirty="0"/>
              <a:t>Place - Date</a:t>
            </a:r>
          </a:p>
        </p:txBody>
      </p:sp>
    </p:spTree>
    <p:extLst>
      <p:ext uri="{BB962C8B-B14F-4D97-AF65-F5344CB8AC3E}">
        <p14:creationId xmlns:p14="http://schemas.microsoft.com/office/powerpoint/2010/main" val="130433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782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-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4565624" y="909848"/>
            <a:ext cx="416988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0"/>
            <a:r>
              <a:rPr lang="en-US" sz="2000" b="1" kern="1200" spc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2018</a:t>
            </a:r>
          </a:p>
          <a:p>
            <a:pPr marL="0" algn="just" defTabSz="914400" rtl="0" eaLnBrk="1" latinLnBrk="0" hangingPunct="0"/>
            <a:endParaRPr lang="fr-FR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 hangingPunct="0"/>
            <a:r>
              <a:rPr lang="en-US" sz="16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tutorial has been prepared</a:t>
            </a:r>
            <a:r>
              <a:rPr lang="en-US" sz="1600" i="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based upon the work of CIGRE and its Working Groups. If it is used in total or in part, proper reference and credit should be given to CIGRE.</a:t>
            </a:r>
            <a:endParaRPr lang="fr-FR" sz="160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4565624" y="3429000"/>
            <a:ext cx="416988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0"/>
            <a:r>
              <a:rPr lang="en-US" sz="2000" b="1" kern="1200" spc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Disclaimer notice</a:t>
            </a:r>
          </a:p>
          <a:p>
            <a:pPr marL="0" algn="l" defTabSz="914400" rtl="0" eaLnBrk="1" latinLnBrk="0" hangingPunct="0"/>
            <a:endParaRPr lang="fr-FR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algn="l" defTabSz="914400" rtl="0" eaLnBrk="1" latinLnBrk="0" hangingPunct="0"/>
            <a:r>
              <a:rPr lang="en-US" sz="16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“CIGRE gives no warranty or assurance about the contents of this publication, nor does it accept any responsibility, as to the accuracy or exhaustiveness of the information.</a:t>
            </a:r>
            <a:r>
              <a:rPr lang="en-US" sz="1600" i="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implied warranties and conditions are excluded to the maximum extent permitted by law”.</a:t>
            </a:r>
            <a:endParaRPr lang="fr-FR" sz="16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712937" y="2869724"/>
            <a:ext cx="3139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0" dirty="0">
                <a:latin typeface="Arial" panose="020B0604020202020204" pitchFamily="34" charset="0"/>
                <a:cs typeface="Arial" panose="020B0604020202020204" pitchFamily="34" charset="0"/>
              </a:rPr>
              <a:t>Copyright &amp; </a:t>
            </a:r>
            <a:r>
              <a:rPr lang="fr-FR" sz="24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fr-FR" sz="2400" b="1" i="0" dirty="0">
                <a:latin typeface="Arial" panose="020B0604020202020204" pitchFamily="34" charset="0"/>
                <a:cs typeface="Arial" panose="020B0604020202020204" pitchFamily="34" charset="0"/>
              </a:rPr>
              <a:t> notice</a:t>
            </a:r>
          </a:p>
        </p:txBody>
      </p:sp>
    </p:spTree>
    <p:extLst>
      <p:ext uri="{BB962C8B-B14F-4D97-AF65-F5344CB8AC3E}">
        <p14:creationId xmlns:p14="http://schemas.microsoft.com/office/powerpoint/2010/main" val="12506470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12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525970" y="1620462"/>
            <a:ext cx="7747000" cy="4846638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fr-FR" dirty="0"/>
              <a:t>Enter </a:t>
            </a:r>
            <a:r>
              <a:rPr lang="fr-FR" dirty="0" err="1"/>
              <a:t>chapters</a:t>
            </a:r>
            <a:r>
              <a:rPr lang="fr-FR" dirty="0"/>
              <a:t> / sections</a:t>
            </a:r>
          </a:p>
        </p:txBody>
      </p:sp>
      <p:sp>
        <p:nvSpPr>
          <p:cNvPr id="7" name="Titre 20"/>
          <p:cNvSpPr>
            <a:spLocks noGrp="1"/>
          </p:cNvSpPr>
          <p:nvPr>
            <p:ph type="title" hasCustomPrompt="1"/>
          </p:nvPr>
        </p:nvSpPr>
        <p:spPr>
          <a:xfrm>
            <a:off x="525970" y="413249"/>
            <a:ext cx="3987841" cy="69783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316008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2066887" y="701340"/>
            <a:ext cx="7553325" cy="35575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4800" b="1" baseline="0"/>
            </a:lvl1pPr>
          </a:lstStyle>
          <a:p>
            <a:pPr lvl="0"/>
            <a:r>
              <a:rPr lang="fr-FR" dirty="0"/>
              <a:t>Section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" name="Espace réservé du texte 18"/>
          <p:cNvSpPr>
            <a:spLocks noGrp="1"/>
          </p:cNvSpPr>
          <p:nvPr>
            <p:ph type="body" sz="quarter" idx="11" hasCustomPrompt="1"/>
          </p:nvPr>
        </p:nvSpPr>
        <p:spPr>
          <a:xfrm>
            <a:off x="2067675" y="4403726"/>
            <a:ext cx="7553325" cy="9548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500" b="1"/>
            </a:lvl1pPr>
          </a:lstStyle>
          <a:p>
            <a:pPr lvl="0"/>
            <a:r>
              <a:rPr lang="fr-FR" dirty="0" err="1"/>
              <a:t>Subtitle</a:t>
            </a:r>
            <a:r>
              <a:rPr lang="fr-FR" dirty="0"/>
              <a:t> if </a:t>
            </a:r>
            <a:r>
              <a:rPr lang="fr-FR" dirty="0" err="1"/>
              <a:t>needed</a:t>
            </a:r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579488" y="5751870"/>
            <a:ext cx="8574344" cy="56043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/>
              <a:t>Tutorial </a:t>
            </a:r>
            <a:r>
              <a:rPr lang="fr-FR" dirty="0" err="1"/>
              <a:t>Title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CIGRE Paris Session 2018 - date</a:t>
            </a:r>
          </a:p>
        </p:txBody>
      </p:sp>
    </p:spTree>
    <p:extLst>
      <p:ext uri="{BB962C8B-B14F-4D97-AF65-F5344CB8AC3E}">
        <p14:creationId xmlns:p14="http://schemas.microsoft.com/office/powerpoint/2010/main" val="86786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re 20"/>
          <p:cNvSpPr>
            <a:spLocks noGrp="1"/>
          </p:cNvSpPr>
          <p:nvPr>
            <p:ph type="title" hasCustomPrompt="1"/>
          </p:nvPr>
        </p:nvSpPr>
        <p:spPr>
          <a:xfrm>
            <a:off x="525970" y="413249"/>
            <a:ext cx="8951422" cy="69783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slide</a:t>
            </a:r>
          </a:p>
        </p:txBody>
      </p:sp>
      <p:sp>
        <p:nvSpPr>
          <p:cNvPr id="12" name="Espace réservé du texte 24"/>
          <p:cNvSpPr>
            <a:spLocks noGrp="1"/>
          </p:cNvSpPr>
          <p:nvPr>
            <p:ph type="body" sz="quarter" idx="10"/>
          </p:nvPr>
        </p:nvSpPr>
        <p:spPr>
          <a:xfrm>
            <a:off x="525464" y="2285999"/>
            <a:ext cx="8951912" cy="3933825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525463" y="1165225"/>
            <a:ext cx="8951912" cy="687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 err="1"/>
              <a:t>Subtitle</a:t>
            </a:r>
            <a:r>
              <a:rPr lang="fr-FR" dirty="0"/>
              <a:t> if </a:t>
            </a:r>
            <a:r>
              <a:rPr lang="fr-FR" dirty="0" err="1"/>
              <a:t>needed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16648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re 20"/>
          <p:cNvSpPr>
            <a:spLocks noGrp="1"/>
          </p:cNvSpPr>
          <p:nvPr>
            <p:ph type="title" hasCustomPrompt="1"/>
          </p:nvPr>
        </p:nvSpPr>
        <p:spPr>
          <a:xfrm>
            <a:off x="525970" y="413249"/>
            <a:ext cx="8951422" cy="697832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slide</a:t>
            </a:r>
          </a:p>
        </p:txBody>
      </p:sp>
      <p:sp>
        <p:nvSpPr>
          <p:cNvPr id="8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525463" y="1165225"/>
            <a:ext cx="8951912" cy="687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20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fr-FR" dirty="0" err="1"/>
              <a:t>Subtitle</a:t>
            </a:r>
            <a:r>
              <a:rPr lang="fr-FR" dirty="0"/>
              <a:t> if </a:t>
            </a:r>
            <a:r>
              <a:rPr lang="fr-FR" dirty="0" err="1"/>
              <a:t>needed</a:t>
            </a:r>
            <a:endParaRPr lang="fr-FR" dirty="0"/>
          </a:p>
        </p:txBody>
      </p:sp>
      <p:sp>
        <p:nvSpPr>
          <p:cNvPr id="9" name="Espace réservé du tableau 2"/>
          <p:cNvSpPr>
            <a:spLocks noGrp="1"/>
          </p:cNvSpPr>
          <p:nvPr>
            <p:ph type="tbl" sz="quarter" idx="12" hasCustomPrompt="1"/>
          </p:nvPr>
        </p:nvSpPr>
        <p:spPr>
          <a:xfrm>
            <a:off x="525463" y="1900349"/>
            <a:ext cx="8951912" cy="44339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</a:t>
            </a:r>
            <a:r>
              <a:rPr lang="fr-FR" dirty="0" err="1"/>
              <a:t>your</a:t>
            </a:r>
            <a:r>
              <a:rPr lang="fr-FR" dirty="0"/>
              <a:t> table</a:t>
            </a:r>
          </a:p>
        </p:txBody>
      </p:sp>
    </p:spTree>
    <p:extLst>
      <p:ext uri="{BB962C8B-B14F-4D97-AF65-F5344CB8AC3E}">
        <p14:creationId xmlns:p14="http://schemas.microsoft.com/office/powerpoint/2010/main" val="10356906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re 20"/>
          <p:cNvSpPr>
            <a:spLocks noGrp="1"/>
          </p:cNvSpPr>
          <p:nvPr>
            <p:ph type="title" hasCustomPrompt="1"/>
          </p:nvPr>
        </p:nvSpPr>
        <p:spPr>
          <a:xfrm>
            <a:off x="525970" y="413249"/>
            <a:ext cx="8951422" cy="697832"/>
          </a:xfrm>
        </p:spPr>
        <p:txBody>
          <a:bodyPr anchor="b">
            <a:normAutofit/>
          </a:bodyPr>
          <a:lstStyle>
            <a:lvl1pPr>
              <a:defRPr lang="fr-FR" sz="3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fr-FR" dirty="0" err="1"/>
              <a:t>Title</a:t>
            </a:r>
            <a:r>
              <a:rPr lang="fr-FR" dirty="0"/>
              <a:t> of slide</a:t>
            </a:r>
          </a:p>
        </p:txBody>
      </p:sp>
      <p:sp>
        <p:nvSpPr>
          <p:cNvPr id="8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525463" y="1165225"/>
            <a:ext cx="8951912" cy="687388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 err="1"/>
              <a:t>Subtitle</a:t>
            </a:r>
            <a:r>
              <a:rPr lang="fr-FR" dirty="0"/>
              <a:t> if </a:t>
            </a:r>
            <a:r>
              <a:rPr lang="fr-FR" dirty="0" err="1"/>
              <a:t>needed</a:t>
            </a:r>
            <a:endParaRPr lang="fr-FR" dirty="0"/>
          </a:p>
        </p:txBody>
      </p:sp>
      <p:sp>
        <p:nvSpPr>
          <p:cNvPr id="9" name="Espace réservé du graphique 3"/>
          <p:cNvSpPr>
            <a:spLocks noGrp="1"/>
          </p:cNvSpPr>
          <p:nvPr>
            <p:ph type="chart" sz="quarter" idx="12" hasCustomPrompt="1"/>
          </p:nvPr>
        </p:nvSpPr>
        <p:spPr>
          <a:xfrm>
            <a:off x="525464" y="1906757"/>
            <a:ext cx="8951912" cy="451167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</a:t>
            </a:r>
            <a:r>
              <a:rPr lang="fr-FR" dirty="0" err="1"/>
              <a:t>your</a:t>
            </a:r>
            <a:r>
              <a:rPr lang="fr-FR" dirty="0"/>
              <a:t> graph</a:t>
            </a:r>
          </a:p>
        </p:txBody>
      </p:sp>
    </p:spTree>
    <p:extLst>
      <p:ext uri="{BB962C8B-B14F-4D97-AF65-F5344CB8AC3E}">
        <p14:creationId xmlns:p14="http://schemas.microsoft.com/office/powerpoint/2010/main" val="7616628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re 20"/>
          <p:cNvSpPr>
            <a:spLocks noGrp="1"/>
          </p:cNvSpPr>
          <p:nvPr>
            <p:ph type="title" hasCustomPrompt="1"/>
          </p:nvPr>
        </p:nvSpPr>
        <p:spPr>
          <a:xfrm>
            <a:off x="7148516" y="446972"/>
            <a:ext cx="4774779" cy="2258485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8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7128174" y="2901545"/>
            <a:ext cx="4795121" cy="256823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 err="1"/>
              <a:t>Text</a:t>
            </a:r>
            <a:r>
              <a:rPr lang="fr-FR" dirty="0"/>
              <a:t> if </a:t>
            </a:r>
            <a:r>
              <a:rPr lang="fr-FR" dirty="0" err="1"/>
              <a:t>needed</a:t>
            </a:r>
            <a:endParaRPr lang="fr-FR" dirty="0"/>
          </a:p>
        </p:txBody>
      </p:sp>
      <p:sp>
        <p:nvSpPr>
          <p:cNvPr id="9" name="Espace réservé pour une image 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6294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43456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re 20"/>
          <p:cNvSpPr>
            <a:spLocks noGrp="1"/>
          </p:cNvSpPr>
          <p:nvPr>
            <p:ph type="title" hasCustomPrompt="1"/>
          </p:nvPr>
        </p:nvSpPr>
        <p:spPr>
          <a:xfrm>
            <a:off x="6117737" y="1363287"/>
            <a:ext cx="4774779" cy="1752399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0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6097395" y="3211940"/>
            <a:ext cx="4795121" cy="229108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 err="1"/>
              <a:t>Text</a:t>
            </a:r>
            <a:r>
              <a:rPr lang="fr-FR" dirty="0"/>
              <a:t> if </a:t>
            </a:r>
            <a:r>
              <a:rPr lang="fr-FR" dirty="0" err="1"/>
              <a:t>needed</a:t>
            </a:r>
            <a:endParaRPr lang="fr-FR" dirty="0"/>
          </a:p>
        </p:txBody>
      </p:sp>
      <p:sp>
        <p:nvSpPr>
          <p:cNvPr id="11" name="Espace réservé pour une image  3"/>
          <p:cNvSpPr>
            <a:spLocks noGrp="1"/>
          </p:cNvSpPr>
          <p:nvPr>
            <p:ph type="pic" sz="quarter" idx="12" hasCustomPrompt="1"/>
          </p:nvPr>
        </p:nvSpPr>
        <p:spPr>
          <a:xfrm>
            <a:off x="533400" y="1363287"/>
            <a:ext cx="5114897" cy="5494713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573089"/>
            <a:ext cx="8696325" cy="485774"/>
          </a:xfrm>
        </p:spPr>
        <p:txBody>
          <a:bodyPr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slide (if </a:t>
            </a:r>
            <a:r>
              <a:rPr lang="fr-FR" dirty="0" err="1"/>
              <a:t>needed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39328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95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511026" y="5667411"/>
            <a:ext cx="4218767" cy="828675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baseline="0"/>
            </a:lvl1pPr>
            <a:lvl5pPr marL="1828800" indent="0" algn="ctr">
              <a:buNone/>
              <a:defRPr/>
            </a:lvl5pPr>
          </a:lstStyle>
          <a:p>
            <a:pPr lvl="0"/>
            <a:r>
              <a:rPr lang="fr-FR" dirty="0"/>
              <a:t>Picture 1 - </a:t>
            </a:r>
            <a:r>
              <a:rPr lang="fr-FR" dirty="0" err="1"/>
              <a:t>Example</a:t>
            </a:r>
            <a:endParaRPr lang="fr-FR" dirty="0"/>
          </a:p>
        </p:txBody>
      </p:sp>
      <p:sp>
        <p:nvSpPr>
          <p:cNvPr id="12" name="Espace réservé pour une image  6"/>
          <p:cNvSpPr>
            <a:spLocks noGrp="1"/>
          </p:cNvSpPr>
          <p:nvPr>
            <p:ph type="pic" sz="quarter" idx="12" hasCustomPrompt="1"/>
          </p:nvPr>
        </p:nvSpPr>
        <p:spPr>
          <a:xfrm>
            <a:off x="511175" y="1457325"/>
            <a:ext cx="4218767" cy="406082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527652" y="565448"/>
            <a:ext cx="8696325" cy="515158"/>
          </a:xfrm>
        </p:spPr>
        <p:txBody>
          <a:bodyPr>
            <a:noAutofit/>
          </a:bodyPr>
          <a:lstStyle>
            <a:lvl1pPr marL="0" indent="0">
              <a:buNone/>
              <a:defRPr sz="3200" b="1" baseline="0"/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slide (if </a:t>
            </a:r>
            <a:r>
              <a:rPr lang="fr-FR" dirty="0" err="1"/>
              <a:t>needed</a:t>
            </a:r>
            <a:r>
              <a:rPr lang="fr-FR" dirty="0"/>
              <a:t>)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6" hasCustomPrompt="1"/>
          </p:nvPr>
        </p:nvSpPr>
        <p:spPr>
          <a:xfrm>
            <a:off x="5005061" y="5660008"/>
            <a:ext cx="4218767" cy="828675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baseline="0"/>
            </a:lvl1pPr>
            <a:lvl5pPr marL="1828800" indent="0" algn="ctr">
              <a:buNone/>
              <a:defRPr/>
            </a:lvl5pPr>
          </a:lstStyle>
          <a:p>
            <a:pPr lvl="0"/>
            <a:r>
              <a:rPr lang="fr-FR" dirty="0"/>
              <a:t>Picture 2 - </a:t>
            </a:r>
            <a:r>
              <a:rPr lang="fr-FR" dirty="0" err="1"/>
              <a:t>Example</a:t>
            </a:r>
            <a:endParaRPr lang="fr-FR" dirty="0"/>
          </a:p>
        </p:txBody>
      </p:sp>
      <p:sp>
        <p:nvSpPr>
          <p:cNvPr id="16" name="Espace réservé pour une image  6"/>
          <p:cNvSpPr>
            <a:spLocks noGrp="1"/>
          </p:cNvSpPr>
          <p:nvPr>
            <p:ph type="pic" sz="quarter" idx="17" hasCustomPrompt="1"/>
          </p:nvPr>
        </p:nvSpPr>
        <p:spPr>
          <a:xfrm>
            <a:off x="5005210" y="1449922"/>
            <a:ext cx="4218767" cy="406082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7811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89514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70093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5554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50" r:id="rId4"/>
    <p:sldLayoutId id="2147483660" r:id="rId5"/>
    <p:sldLayoutId id="2147483662" r:id="rId6"/>
    <p:sldLayoutId id="2147483661" r:id="rId7"/>
    <p:sldLayoutId id="2147483663" r:id="rId8"/>
    <p:sldLayoutId id="2147483666" r:id="rId9"/>
    <p:sldLayoutId id="2147483665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6533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fr-FR" sz="1800" b="1" kern="1200" dirty="0" smtClean="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451980" y="1555949"/>
            <a:ext cx="11189110" cy="478952"/>
          </a:xfrm>
        </p:spPr>
        <p:txBody>
          <a:bodyPr/>
          <a:lstStyle/>
          <a:p>
            <a:r>
              <a:rPr lang="en-AU" dirty="0"/>
              <a:t>Presented</a:t>
            </a:r>
            <a:r>
              <a:rPr lang="fr-FR" dirty="0"/>
              <a:t> by John McCormack - </a:t>
            </a:r>
            <a:r>
              <a:rPr lang="en-AU" dirty="0"/>
              <a:t>Convener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451676" y="2367132"/>
            <a:ext cx="11189414" cy="774416"/>
          </a:xfrm>
        </p:spPr>
        <p:txBody>
          <a:bodyPr/>
          <a:lstStyle/>
          <a:p>
            <a:r>
              <a:rPr lang="en-AU" dirty="0"/>
              <a:t>Hobart – 15/11/2018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238" y="-1"/>
            <a:ext cx="484376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4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ATC Seminar 2018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7E302E9-FC8D-43EB-811C-F2445B5B5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056" y="1097341"/>
            <a:ext cx="11430001" cy="4654529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AU" sz="2000" dirty="0" smtClean="0"/>
              <a:t>B2 Paper &amp; Poster Sessions; WG research and presentations</a:t>
            </a:r>
          </a:p>
          <a:p>
            <a:pPr algn="l"/>
            <a:endParaRPr lang="en-AU" sz="2000" dirty="0"/>
          </a:p>
          <a:p>
            <a:pPr marL="457200" lvl="1" indent="0">
              <a:buNone/>
            </a:pPr>
            <a:r>
              <a:rPr lang="en-AU" sz="1800" dirty="0" smtClean="0"/>
              <a:t>a) OHL Asset Management: </a:t>
            </a:r>
            <a:r>
              <a:rPr lang="en-AU" sz="1800" b="0" dirty="0" smtClean="0"/>
              <a:t>evolution from time-based to condition-based monitoring &amp; replacement strategies for assessment </a:t>
            </a:r>
            <a:r>
              <a:rPr lang="en-AU" sz="1800" b="0" dirty="0" smtClean="0"/>
              <a:t>of conductors </a:t>
            </a:r>
            <a:r>
              <a:rPr lang="en-AU" sz="1800" b="0" dirty="0" smtClean="0"/>
              <a:t>and hardware components </a:t>
            </a:r>
            <a:endParaRPr lang="en-AU" sz="1800" dirty="0" smtClean="0"/>
          </a:p>
          <a:p>
            <a:pPr marL="457200" lvl="1" indent="0">
              <a:buNone/>
            </a:pPr>
            <a:r>
              <a:rPr lang="en-AU" sz="1800" dirty="0" smtClean="0"/>
              <a:t>	Relevance </a:t>
            </a:r>
            <a:r>
              <a:rPr lang="en-AU" sz="1800" dirty="0"/>
              <a:t>to </a:t>
            </a:r>
            <a:r>
              <a:rPr lang="en-AU" sz="1800" dirty="0" smtClean="0"/>
              <a:t>AU/NZ: </a:t>
            </a:r>
            <a:r>
              <a:rPr lang="en-AU" sz="1800" b="0" dirty="0" smtClean="0"/>
              <a:t>Asset </a:t>
            </a:r>
            <a:r>
              <a:rPr lang="en-AU" sz="1800" b="0" dirty="0"/>
              <a:t>management practices in Australia are well advanced and some utilities </a:t>
            </a:r>
            <a:r>
              <a:rPr lang="en-AU" sz="1800" b="0" dirty="0" smtClean="0"/>
              <a:t>	have advanced beyond condition based component assessment and introduced </a:t>
            </a:r>
            <a:r>
              <a:rPr lang="en-AU" sz="1800" b="0" dirty="0"/>
              <a:t>risk based </a:t>
            </a:r>
            <a:r>
              <a:rPr lang="en-AU" sz="1800" b="0" dirty="0" smtClean="0"/>
              <a:t>Asset </a:t>
            </a:r>
            <a:r>
              <a:rPr lang="en-AU" sz="1800" b="0" dirty="0" err="1" smtClean="0"/>
              <a:t>Mgt</a:t>
            </a:r>
            <a:r>
              <a:rPr lang="en-AU" sz="1800" b="0" dirty="0" smtClean="0"/>
              <a:t> 	practices.</a:t>
            </a:r>
          </a:p>
          <a:p>
            <a:pPr marL="457200" lvl="1" indent="0">
              <a:buNone/>
            </a:pPr>
            <a:endParaRPr lang="en-AU" sz="1800" b="0" dirty="0"/>
          </a:p>
          <a:p>
            <a:pPr marL="457200" lvl="1" indent="0">
              <a:buNone/>
            </a:pPr>
            <a:r>
              <a:rPr lang="en-AU" sz="1800" dirty="0" smtClean="0"/>
              <a:t>b) Sustainability of OHL components: </a:t>
            </a:r>
          </a:p>
          <a:p>
            <a:pPr marL="457200" lvl="1" indent="0">
              <a:buNone/>
            </a:pPr>
            <a:r>
              <a:rPr lang="en-AU" sz="1800" dirty="0" err="1" smtClean="0"/>
              <a:t>i</a:t>
            </a:r>
            <a:r>
              <a:rPr lang="en-AU" sz="1800" dirty="0" smtClean="0"/>
              <a:t>) Mitigation </a:t>
            </a:r>
            <a:r>
              <a:rPr lang="en-AU" sz="1800" dirty="0"/>
              <a:t>of extreme corrosive </a:t>
            </a:r>
            <a:r>
              <a:rPr lang="en-AU" sz="1800" dirty="0" smtClean="0"/>
              <a:t>: </a:t>
            </a:r>
            <a:r>
              <a:rPr lang="en-AU" sz="1800" b="0" dirty="0" smtClean="0"/>
              <a:t>Case Study - galvanised coatings stripped from lattice towers after only 5 years of service in coastal </a:t>
            </a:r>
            <a:r>
              <a:rPr lang="en-AU" sz="1800" b="0" dirty="0"/>
              <a:t>regions of </a:t>
            </a:r>
            <a:r>
              <a:rPr lang="en-AU" sz="1800" b="0" dirty="0" smtClean="0"/>
              <a:t>Peru.</a:t>
            </a:r>
          </a:p>
          <a:p>
            <a:pPr marL="457200" lvl="1" indent="0">
              <a:buNone/>
            </a:pPr>
            <a:r>
              <a:rPr lang="en-AU" sz="1800" dirty="0" smtClean="0"/>
              <a:t>ii) Residual life of OHL conductor &amp; fittings: </a:t>
            </a:r>
            <a:r>
              <a:rPr lang="en-AU" sz="1800" b="0" dirty="0" smtClean="0"/>
              <a:t>Component degradation models;  Asset condition monitoring technologies.</a:t>
            </a:r>
          </a:p>
          <a:p>
            <a:pPr marL="457200" lvl="1" indent="0">
              <a:buNone/>
            </a:pPr>
            <a:r>
              <a:rPr lang="en-AU" sz="1800" dirty="0" smtClean="0"/>
              <a:t>	Relevance </a:t>
            </a:r>
            <a:r>
              <a:rPr lang="en-AU" sz="1800" dirty="0"/>
              <a:t>to AU/NZ: </a:t>
            </a:r>
            <a:r>
              <a:rPr lang="en-AU" sz="1800" b="0" dirty="0" smtClean="0"/>
              <a:t>Evaluation of residual </a:t>
            </a:r>
            <a:r>
              <a:rPr lang="en-AU" sz="1800" b="0" dirty="0"/>
              <a:t>life </a:t>
            </a:r>
            <a:r>
              <a:rPr lang="en-AU" sz="1800" b="0" dirty="0" smtClean="0"/>
              <a:t>and developing cost-effective methods for </a:t>
            </a:r>
            <a:r>
              <a:rPr lang="en-AU" sz="1800" b="0" dirty="0"/>
              <a:t>asset life </a:t>
            </a:r>
            <a:r>
              <a:rPr lang="en-AU" sz="1800" b="0" dirty="0" smtClean="0"/>
              <a:t>	extension of are paramount for all utilities managing an aging asset base.</a:t>
            </a:r>
            <a:endParaRPr lang="en-AU" sz="1800" b="0" dirty="0"/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id="{6BEC15D0-C842-4F0F-AC6C-B4B7AE9BC660}"/>
              </a:ext>
            </a:extLst>
          </p:cNvPr>
          <p:cNvSpPr txBox="1">
            <a:spLocks/>
          </p:cNvSpPr>
          <p:nvPr/>
        </p:nvSpPr>
        <p:spPr>
          <a:xfrm>
            <a:off x="525970" y="393993"/>
            <a:ext cx="7289562" cy="717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2018 </a:t>
            </a:r>
            <a:r>
              <a:rPr lang="en-AU" dirty="0"/>
              <a:t>Paris</a:t>
            </a:r>
            <a:r>
              <a:rPr lang="fr-FR" dirty="0"/>
              <a:t> </a:t>
            </a:r>
            <a:r>
              <a:rPr lang="fr-FR" dirty="0" smtClean="0"/>
              <a:t>Session: </a:t>
            </a:r>
            <a:r>
              <a:rPr lang="fr-FR" dirty="0" err="1" smtClean="0"/>
              <a:t>Highlights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1911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ATC Seminar 2018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7E302E9-FC8D-43EB-811C-F2445B5B5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057" y="752538"/>
            <a:ext cx="11533518" cy="1735290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AU" sz="2000" dirty="0" smtClean="0"/>
              <a:t>B2 Paper &amp; Poster Sessions; WG research and presentations</a:t>
            </a:r>
          </a:p>
          <a:p>
            <a:pPr marL="457200" lvl="1" indent="0">
              <a:buNone/>
            </a:pPr>
            <a:r>
              <a:rPr lang="en-AU" sz="1800" dirty="0" smtClean="0"/>
              <a:t>c) OHL Security:  </a:t>
            </a:r>
            <a:r>
              <a:rPr lang="en-AU" sz="1800" b="0" dirty="0" smtClean="0"/>
              <a:t>network-wide structure </a:t>
            </a:r>
            <a:r>
              <a:rPr lang="en-AU" sz="1800" b="0" dirty="0"/>
              <a:t>refurbishment to reduce risk </a:t>
            </a:r>
            <a:r>
              <a:rPr lang="en-AU" sz="1800" b="0" dirty="0" smtClean="0"/>
              <a:t>exposure of </a:t>
            </a:r>
            <a:r>
              <a:rPr lang="en-AU" sz="1800" b="0" dirty="0"/>
              <a:t>line </a:t>
            </a:r>
            <a:r>
              <a:rPr lang="en-AU" sz="1800" b="0" dirty="0" smtClean="0"/>
              <a:t>failures </a:t>
            </a:r>
            <a:r>
              <a:rPr lang="en-AU" sz="1800" b="0" dirty="0"/>
              <a:t>subject to extreme weather </a:t>
            </a:r>
            <a:r>
              <a:rPr lang="en-AU" sz="1800" b="0" dirty="0" smtClean="0"/>
              <a:t>events</a:t>
            </a:r>
            <a:endParaRPr lang="en-AU" sz="1800" dirty="0" smtClean="0"/>
          </a:p>
          <a:p>
            <a:pPr marL="457200" lvl="1" indent="0">
              <a:buNone/>
            </a:pPr>
            <a:r>
              <a:rPr lang="en-AU" sz="1800" dirty="0" smtClean="0"/>
              <a:t>	Relevance </a:t>
            </a:r>
            <a:r>
              <a:rPr lang="en-AU" sz="1800" dirty="0"/>
              <a:t>to </a:t>
            </a:r>
            <a:r>
              <a:rPr lang="en-AU" sz="1800" dirty="0" smtClean="0"/>
              <a:t>AU/NZ: </a:t>
            </a:r>
            <a:r>
              <a:rPr lang="en-AU" sz="1800" b="0" dirty="0" smtClean="0"/>
              <a:t>I’m from South Australia – do I need to say more!</a:t>
            </a:r>
            <a:endParaRPr lang="en-AU" sz="1800" b="0" dirty="0"/>
          </a:p>
          <a:p>
            <a:pPr marL="457200" lvl="1" indent="0">
              <a:buNone/>
            </a:pPr>
            <a:endParaRPr lang="en-AU" sz="1800" b="0" dirty="0" smtClean="0"/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id="{6BEC15D0-C842-4F0F-AC6C-B4B7AE9BC660}"/>
              </a:ext>
            </a:extLst>
          </p:cNvPr>
          <p:cNvSpPr txBox="1">
            <a:spLocks/>
          </p:cNvSpPr>
          <p:nvPr/>
        </p:nvSpPr>
        <p:spPr>
          <a:xfrm>
            <a:off x="525970" y="393993"/>
            <a:ext cx="7289562" cy="717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2018 </a:t>
            </a:r>
            <a:r>
              <a:rPr lang="en-AU" dirty="0"/>
              <a:t>Paris</a:t>
            </a:r>
            <a:r>
              <a:rPr lang="fr-FR" dirty="0"/>
              <a:t> </a:t>
            </a:r>
            <a:r>
              <a:rPr lang="fr-FR" dirty="0" smtClean="0"/>
              <a:t>Session: </a:t>
            </a:r>
            <a:r>
              <a:rPr lang="fr-FR" dirty="0" err="1" smtClean="0"/>
              <a:t>Highlights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extBox 1"/>
          <p:cNvSpPr txBox="1"/>
          <p:nvPr/>
        </p:nvSpPr>
        <p:spPr>
          <a:xfrm>
            <a:off x="405443" y="2185261"/>
            <a:ext cx="11218286" cy="352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A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Paris Tutorials</a:t>
            </a:r>
            <a:endParaRPr lang="en-A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A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SCC3</a:t>
            </a:r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EMF - Time to Reassure: 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update on current understanding of EMF effects on human physiology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Magnetic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field varies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across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the earth;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Paris, the field is about twice the strength as Brazil. 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Current research continues to conclude that EMF is highly UNLIKELY to be harmful to humans. </a:t>
            </a:r>
            <a:endParaRPr lang="en-A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Interesting fact: When next in the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Palais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des Congress, rotate 360 degrees within 1 second &amp; you will experience an electric field 5x higher than recommended for sustained exposure. You can inform curious bystanders you are conducting a scientific experiment (whilst being removed by security).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continues…. the I/N Agency for Research into Cancer still lists EMF as a “possible” cause of cancer.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	Relevance 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to AU/NZ: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All AU/NZ utilities adopt a policy of at least “prudent avoidance” regarding 	EMF exposure to the public. There are cases where utilities have been required to take significant 	measures to comply with external socio-community planning conditions to reduce EMF fields.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355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ATC Seminar 2018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7E302E9-FC8D-43EB-811C-F2445B5B5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057" y="3247823"/>
            <a:ext cx="11533518" cy="2504048"/>
          </a:xfrm>
        </p:spPr>
        <p:txBody>
          <a:bodyPr>
            <a:normAutofit fontScale="92500"/>
          </a:bodyPr>
          <a:lstStyle/>
          <a:p>
            <a:pPr algn="l"/>
            <a:r>
              <a:rPr lang="en-AU" sz="2000" dirty="0" smtClean="0"/>
              <a:t>3. Women In Engineering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700" b="0" dirty="0" smtClean="0"/>
              <a:t>300+ attendees including around 25% male CIGRE members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700" b="0" dirty="0" smtClean="0"/>
              <a:t>Women represent 8% CIGRE members whom actively contribute to WG’s; 10% of WG convenors; </a:t>
            </a:r>
            <a:r>
              <a:rPr lang="en-AU" sz="1700" b="0" dirty="0" smtClean="0"/>
              <a:t>4 </a:t>
            </a:r>
            <a:r>
              <a:rPr lang="en-AU" sz="1700" b="0" dirty="0" smtClean="0"/>
              <a:t>of the 16 SC </a:t>
            </a:r>
            <a:r>
              <a:rPr lang="en-AU" sz="1700" b="0" dirty="0" smtClean="0"/>
              <a:t>Chairs; </a:t>
            </a:r>
            <a:r>
              <a:rPr lang="en-AU" sz="1700" b="0" dirty="0" smtClean="0"/>
              <a:t>approx. 12% total </a:t>
            </a:r>
            <a:r>
              <a:rPr lang="en-AU" sz="1700" b="0" dirty="0"/>
              <a:t>CIGRE </a:t>
            </a:r>
            <a:r>
              <a:rPr lang="en-AU" sz="1700" b="0" dirty="0" smtClean="0"/>
              <a:t>membership.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700" b="0" dirty="0" smtClean="0"/>
              <a:t>At the highest level, CIGRE management support &amp; encourage the active contribution of women in the industry.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700" b="0" dirty="0" smtClean="0"/>
              <a:t>Presentations focussed on exhorting </a:t>
            </a:r>
            <a:r>
              <a:rPr lang="en-AU" sz="1700" b="0" dirty="0"/>
              <a:t>women to take up the </a:t>
            </a:r>
            <a:r>
              <a:rPr lang="en-AU" sz="1700" b="0" dirty="0" smtClean="0"/>
              <a:t>challenge.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700" b="0" dirty="0" smtClean="0"/>
              <a:t>Good coffee, croissants and fruit provided for lunch.</a:t>
            </a:r>
            <a:r>
              <a:rPr lang="en-AU" sz="1700" dirty="0" smtClean="0"/>
              <a:t>	</a:t>
            </a:r>
          </a:p>
          <a:p>
            <a:pPr marL="457200" lvl="1" indent="0">
              <a:buNone/>
            </a:pPr>
            <a:r>
              <a:rPr lang="en-AU" sz="1700" dirty="0"/>
              <a:t>	</a:t>
            </a:r>
            <a:r>
              <a:rPr lang="en-AU" sz="1700" dirty="0" smtClean="0"/>
              <a:t>Relevance </a:t>
            </a:r>
            <a:r>
              <a:rPr lang="en-AU" sz="1700" dirty="0"/>
              <a:t>to </a:t>
            </a:r>
            <a:r>
              <a:rPr lang="en-AU" sz="1700" dirty="0" smtClean="0"/>
              <a:t>AU/NZ: </a:t>
            </a:r>
            <a:r>
              <a:rPr lang="en-AU" sz="1700" b="0" dirty="0" smtClean="0"/>
              <a:t>Most, if not all, power industry participants actively seeking to engage with and 	encourage women into the industry in engineering and other technical roles.</a:t>
            </a:r>
            <a:endParaRPr lang="en-AU" sz="1700" b="0" dirty="0"/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id="{6BEC15D0-C842-4F0F-AC6C-B4B7AE9BC660}"/>
              </a:ext>
            </a:extLst>
          </p:cNvPr>
          <p:cNvSpPr txBox="1">
            <a:spLocks/>
          </p:cNvSpPr>
          <p:nvPr/>
        </p:nvSpPr>
        <p:spPr>
          <a:xfrm>
            <a:off x="525970" y="393993"/>
            <a:ext cx="7289562" cy="717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2018 </a:t>
            </a:r>
            <a:r>
              <a:rPr lang="en-AU" dirty="0"/>
              <a:t>Paris</a:t>
            </a:r>
            <a:r>
              <a:rPr lang="fr-FR" dirty="0"/>
              <a:t> </a:t>
            </a:r>
            <a:r>
              <a:rPr lang="fr-FR" dirty="0" smtClean="0"/>
              <a:t>Session: </a:t>
            </a:r>
            <a:r>
              <a:rPr lang="fr-FR" dirty="0" err="1" smtClean="0"/>
              <a:t>Highlights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extBox 1"/>
          <p:cNvSpPr txBox="1"/>
          <p:nvPr/>
        </p:nvSpPr>
        <p:spPr>
          <a:xfrm>
            <a:off x="345057" y="948218"/>
            <a:ext cx="11533518" cy="2299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A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Paris Tutorials (</a:t>
            </a:r>
            <a:r>
              <a:rPr lang="en-A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A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A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SCB2 HTLS conductor installation &amp; handling: 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summary of WG findings/conclusions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HTLS (High temperature low sag) conductor is installed in circuits to improve power line transfer capability; typically used by utilities constrained from establishing new OHL corridors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perated at 200-250ºC; resultant sag is similar to conventional conductor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Disadvantages: high losses, cost, some HTLS require specialised skills/tools to install.</a:t>
            </a: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A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Relevance </a:t>
            </a:r>
            <a:r>
              <a:rPr lang="en-AU" sz="1600" b="1" dirty="0">
                <a:latin typeface="Arial" panose="020B0604020202020204" pitchFamily="34" charset="0"/>
                <a:cs typeface="Arial" panose="020B0604020202020204" pitchFamily="34" charset="0"/>
              </a:rPr>
              <a:t>to AU/NZ: 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 date, a small number of circuits in Australia comprise HTLS conductor. Widespread 	deployment is unlikely until 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local utilities 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are faced with the 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same constraints as their European 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counterparts. </a:t>
            </a: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192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ATC Seminar 2018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7E302E9-FC8D-43EB-811C-F2445B5B5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057" y="889687"/>
            <a:ext cx="11435051" cy="4862183"/>
          </a:xfrm>
        </p:spPr>
        <p:txBody>
          <a:bodyPr>
            <a:normAutofit/>
          </a:bodyPr>
          <a:lstStyle/>
          <a:p>
            <a:pPr algn="l"/>
            <a:r>
              <a:rPr lang="en-AU" sz="2000" dirty="0" smtClean="0"/>
              <a:t>4. SCB2 TAG07 Asset Management and Reliability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800" dirty="0" smtClean="0"/>
              <a:t>AP member appointment as TAG07 Convenor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800" dirty="0" smtClean="0"/>
              <a:t>New Developments of TAG07 Strategy:  </a:t>
            </a:r>
            <a:endParaRPr lang="en-AU" sz="1800" b="0" dirty="0" smtClean="0"/>
          </a:p>
          <a:p>
            <a:pPr marL="457200" lvl="1" indent="0">
              <a:buNone/>
            </a:pPr>
            <a:r>
              <a:rPr lang="en-AU" sz="1800" b="0" dirty="0" smtClean="0"/>
              <a:t>	</a:t>
            </a:r>
            <a:r>
              <a:rPr lang="en-AU" sz="1600" b="0" dirty="0" smtClean="0"/>
              <a:t>- selection of regional representatives to focus on local industry needs</a:t>
            </a:r>
          </a:p>
          <a:p>
            <a:pPr marL="457200" lvl="1" indent="0">
              <a:buNone/>
            </a:pPr>
            <a:r>
              <a:rPr lang="en-AU" sz="1600" b="0" dirty="0"/>
              <a:t>	</a:t>
            </a:r>
            <a:r>
              <a:rPr lang="en-AU" sz="1600" b="0" dirty="0" smtClean="0"/>
              <a:t>- focus groups/task force appointed to identify potential areas of interest for future WG</a:t>
            </a:r>
          </a:p>
          <a:p>
            <a:pPr marL="457200" lvl="1" indent="0">
              <a:buNone/>
            </a:pPr>
            <a:r>
              <a:rPr lang="en-AU" sz="1600" b="0" dirty="0" smtClean="0"/>
              <a:t>	- Proposed new topics include: </a:t>
            </a:r>
          </a:p>
          <a:p>
            <a:pPr marL="457200" lvl="1" indent="0">
              <a:buNone/>
            </a:pPr>
            <a:r>
              <a:rPr lang="en-AU" sz="1600" b="0" dirty="0" smtClean="0"/>
              <a:t>		* Asset Management principles – ask the “</a:t>
            </a:r>
            <a:r>
              <a:rPr lang="en-AU" sz="1600" b="0" dirty="0"/>
              <a:t>why” (WG typically focussed on the "how</a:t>
            </a:r>
            <a:r>
              <a:rPr lang="en-AU" sz="1600" b="0" dirty="0" smtClean="0"/>
              <a:t>”)</a:t>
            </a:r>
          </a:p>
          <a:p>
            <a:pPr marL="457200" lvl="1" indent="0">
              <a:buNone/>
            </a:pPr>
            <a:r>
              <a:rPr lang="en-AU" sz="1600" b="0" dirty="0"/>
              <a:t>	</a:t>
            </a:r>
            <a:r>
              <a:rPr lang="en-AU" sz="1600" b="0" dirty="0" smtClean="0"/>
              <a:t>	* Construction technology and safety (</a:t>
            </a:r>
            <a:r>
              <a:rPr lang="en-AU" sz="1600" b="0" dirty="0" err="1" smtClean="0"/>
              <a:t>incl</a:t>
            </a:r>
            <a:r>
              <a:rPr lang="en-AU" sz="1600" b="0" dirty="0" smtClean="0"/>
              <a:t> Helicopter construction)</a:t>
            </a:r>
          </a:p>
          <a:p>
            <a:pPr marL="457200" lvl="1" indent="0">
              <a:buNone/>
            </a:pPr>
            <a:r>
              <a:rPr lang="en-AU" sz="1600" b="0" dirty="0"/>
              <a:t>	</a:t>
            </a:r>
            <a:r>
              <a:rPr lang="en-AU" sz="1600" b="0" dirty="0" smtClean="0"/>
              <a:t>	* Logistics Management for Emergency Restoration of OHL</a:t>
            </a:r>
          </a:p>
          <a:p>
            <a:pPr marL="457200" lvl="1" indent="0">
              <a:buNone/>
            </a:pPr>
            <a:r>
              <a:rPr lang="en-AU" sz="1600" b="0" dirty="0" smtClean="0"/>
              <a:t>		Safety </a:t>
            </a:r>
            <a:r>
              <a:rPr lang="en-AU" sz="1600" b="0" dirty="0"/>
              <a:t>in </a:t>
            </a:r>
            <a:r>
              <a:rPr lang="en-AU" sz="1600" b="0" dirty="0" smtClean="0"/>
              <a:t>Design</a:t>
            </a:r>
          </a:p>
          <a:p>
            <a:pPr marL="457200" lvl="1" indent="0">
              <a:buNone/>
            </a:pPr>
            <a:r>
              <a:rPr lang="en-AU" sz="1600" b="0" dirty="0" smtClean="0"/>
              <a:t>	</a:t>
            </a:r>
            <a:r>
              <a:rPr lang="en-AU" sz="1600" b="0" dirty="0"/>
              <a:t>	(* </a:t>
            </a:r>
            <a:r>
              <a:rPr lang="en-AU" sz="1600" b="0" dirty="0" smtClean="0"/>
              <a:t>= TAG07 members appointed </a:t>
            </a:r>
            <a:r>
              <a:rPr lang="en-AU" sz="1600" b="0" dirty="0"/>
              <a:t>at Paris </a:t>
            </a:r>
            <a:r>
              <a:rPr lang="en-AU" sz="1600" b="0" dirty="0" smtClean="0"/>
              <a:t>TAG07meeting to lead development of </a:t>
            </a:r>
            <a:r>
              <a:rPr lang="en-AU" sz="1600" b="0" dirty="0" err="1" smtClean="0"/>
              <a:t>ToR</a:t>
            </a:r>
            <a:r>
              <a:rPr lang="en-AU" sz="1600" b="0" dirty="0" smtClean="0"/>
              <a:t>)</a:t>
            </a:r>
          </a:p>
          <a:p>
            <a:pPr marL="457200" lvl="1" indent="0">
              <a:buNone/>
            </a:pPr>
            <a:r>
              <a:rPr lang="en-AU" sz="1600" dirty="0" smtClean="0"/>
              <a:t>	Relevance </a:t>
            </a:r>
            <a:r>
              <a:rPr lang="en-AU" sz="1600" dirty="0"/>
              <a:t>to </a:t>
            </a:r>
            <a:r>
              <a:rPr lang="en-AU" sz="1600" dirty="0" smtClean="0"/>
              <a:t>AU/NZ:</a:t>
            </a:r>
          </a:p>
          <a:p>
            <a:pPr marL="457200" lvl="1" indent="0">
              <a:buNone/>
            </a:pPr>
            <a:r>
              <a:rPr lang="en-AU" sz="1600" b="0" dirty="0"/>
              <a:t>	</a:t>
            </a:r>
            <a:r>
              <a:rPr lang="en-AU" sz="1600" b="0" dirty="0" smtClean="0"/>
              <a:t>- </a:t>
            </a:r>
            <a:r>
              <a:rPr lang="en-AU" sz="1600" b="0" dirty="0"/>
              <a:t>Opportunity </a:t>
            </a:r>
            <a:r>
              <a:rPr lang="en-AU" sz="1600" b="0" dirty="0" smtClean="0"/>
              <a:t>to directly influence B2 strategic direction for the benefit of AU/NZ members</a:t>
            </a:r>
          </a:p>
          <a:p>
            <a:pPr marL="457200" lvl="1" indent="0">
              <a:buNone/>
            </a:pPr>
            <a:r>
              <a:rPr lang="en-AU" sz="1600" b="0" dirty="0"/>
              <a:t>	</a:t>
            </a:r>
            <a:r>
              <a:rPr lang="en-AU" sz="1600" b="0" dirty="0" smtClean="0"/>
              <a:t>- Nomination of potential AU/NZ convenors to expedite greater level of involvement and return to local industry.</a:t>
            </a:r>
          </a:p>
          <a:p>
            <a:pPr marL="457200" lvl="1" indent="0">
              <a:buNone/>
            </a:pPr>
            <a:endParaRPr lang="en-AU" sz="1800" b="0" dirty="0" smtClean="0"/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id="{6BEC15D0-C842-4F0F-AC6C-B4B7AE9BC660}"/>
              </a:ext>
            </a:extLst>
          </p:cNvPr>
          <p:cNvSpPr txBox="1">
            <a:spLocks/>
          </p:cNvSpPr>
          <p:nvPr/>
        </p:nvSpPr>
        <p:spPr>
          <a:xfrm>
            <a:off x="525970" y="393993"/>
            <a:ext cx="7289562" cy="717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2018 </a:t>
            </a:r>
            <a:r>
              <a:rPr lang="en-AU" dirty="0"/>
              <a:t>Paris</a:t>
            </a:r>
            <a:r>
              <a:rPr lang="fr-FR" dirty="0"/>
              <a:t> </a:t>
            </a:r>
            <a:r>
              <a:rPr lang="fr-FR" dirty="0" smtClean="0"/>
              <a:t>Session: </a:t>
            </a:r>
            <a:r>
              <a:rPr lang="fr-FR" dirty="0" err="1" smtClean="0"/>
              <a:t>Highlights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5215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79488" y="6092334"/>
            <a:ext cx="8523323" cy="364436"/>
          </a:xfrm>
        </p:spPr>
        <p:txBody>
          <a:bodyPr/>
          <a:lstStyle/>
          <a:p>
            <a:r>
              <a:rPr lang="fr-FR" dirty="0"/>
              <a:t>ATC Seminar 2018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7E302E9-FC8D-43EB-811C-F2445B5B5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881" y="846298"/>
            <a:ext cx="11019388" cy="1244940"/>
          </a:xfrm>
        </p:spPr>
        <p:txBody>
          <a:bodyPr>
            <a:normAutofit/>
          </a:bodyPr>
          <a:lstStyle/>
          <a:p>
            <a:pPr algn="l"/>
            <a:r>
              <a:rPr lang="en-US" altLang="de-DE" sz="2000" dirty="0" smtClean="0"/>
              <a:t>Strategy:</a:t>
            </a:r>
            <a:endParaRPr lang="en-US" altLang="de-DE" sz="2000" dirty="0"/>
          </a:p>
          <a:p>
            <a:pPr lvl="1"/>
            <a:r>
              <a:rPr lang="en-US" altLang="de-DE" sz="1600" b="0" dirty="0" smtClean="0"/>
              <a:t>Engage </a:t>
            </a:r>
            <a:r>
              <a:rPr lang="en-US" altLang="de-DE" sz="1600" b="0" dirty="0"/>
              <a:t>with broader industry (</a:t>
            </a:r>
            <a:r>
              <a:rPr lang="en-US" altLang="de-DE" sz="1600" b="0" dirty="0" err="1"/>
              <a:t>eg</a:t>
            </a:r>
            <a:r>
              <a:rPr lang="en-US" altLang="de-DE" sz="1600" b="0" dirty="0"/>
              <a:t> DNSP, Research </a:t>
            </a:r>
            <a:r>
              <a:rPr lang="en-US" altLang="de-DE" sz="1600" b="0" dirty="0" smtClean="0"/>
              <a:t>Establishments, potential members)</a:t>
            </a:r>
            <a:endParaRPr lang="en-US" altLang="de-DE" sz="1600" b="0" dirty="0"/>
          </a:p>
          <a:p>
            <a:pPr lvl="1"/>
            <a:r>
              <a:rPr lang="en-US" altLang="de-DE" sz="1600" b="0" dirty="0"/>
              <a:t>Invite targeted persons to interact with APB2 via </a:t>
            </a:r>
            <a:r>
              <a:rPr lang="en-US" altLang="de-DE" sz="1600" b="0" dirty="0" err="1"/>
              <a:t>CiGRE</a:t>
            </a:r>
            <a:r>
              <a:rPr lang="en-US" altLang="de-DE" sz="1600" b="0" dirty="0"/>
              <a:t> KMS “Specialist” status</a:t>
            </a:r>
          </a:p>
          <a:p>
            <a:pPr lvl="1"/>
            <a:r>
              <a:rPr lang="en-US" altLang="de-DE" sz="1600" b="0" dirty="0"/>
              <a:t>Encourage NGN </a:t>
            </a:r>
            <a:r>
              <a:rPr lang="en-US" altLang="de-DE" sz="1600" b="0" dirty="0" smtClean="0"/>
              <a:t>participation</a:t>
            </a:r>
            <a:endParaRPr lang="en-US" altLang="de-DE" sz="1600" b="0" dirty="0"/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id="{6BEC15D0-C842-4F0F-AC6C-B4B7AE9BC660}"/>
              </a:ext>
            </a:extLst>
          </p:cNvPr>
          <p:cNvSpPr txBox="1">
            <a:spLocks/>
          </p:cNvSpPr>
          <p:nvPr/>
        </p:nvSpPr>
        <p:spPr>
          <a:xfrm>
            <a:off x="525970" y="393993"/>
            <a:ext cx="6934028" cy="717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2018 AU/NZ </a:t>
            </a:r>
            <a:r>
              <a:rPr lang="en-AU" dirty="0" smtClean="0"/>
              <a:t>Activities – APB2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579488" y="2091238"/>
            <a:ext cx="1125004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de-DE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 Meeting – Hobart, November 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 </a:t>
            </a:r>
            <a:r>
              <a:rPr lang="en-AU" altLang="de-DE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reports</a:t>
            </a:r>
            <a:endParaRPr lang="en-AU" altLang="de-DE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de-DE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</a:t>
            </a:r>
            <a:r>
              <a:rPr lang="en-AU" altLang="de-DE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review – UAV’s, MV/LV conductor, Risk Management, Foundations, Lightning performance, OHL assets &amp; fire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de-DE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Studies: </a:t>
            </a:r>
            <a:endParaRPr lang="en-AU" altLang="de-DE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Tx/>
              <a:buChar char="-"/>
            </a:pPr>
            <a:r>
              <a:rPr lang="en-AU" alt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 structure designs for European OHL</a:t>
            </a:r>
          </a:p>
          <a:p>
            <a:pPr marL="1200150" lvl="2" indent="-285750">
              <a:buFontTx/>
              <a:buChar char="-"/>
            </a:pPr>
            <a:r>
              <a:rPr lang="en-AU" alt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Management of Helicopter Line </a:t>
            </a:r>
            <a:r>
              <a:rPr lang="en-AU" altLang="de-DE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</a:t>
            </a:r>
          </a:p>
          <a:p>
            <a:pPr marL="1200150" lvl="2" indent="-285750">
              <a:buFontTx/>
              <a:buChar char="-"/>
            </a:pPr>
            <a:r>
              <a:rPr lang="en-AU" altLang="de-DE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Conductor </a:t>
            </a:r>
            <a:r>
              <a:rPr lang="en-AU" alt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 </a:t>
            </a:r>
            <a:r>
              <a:rPr lang="en-AU" altLang="de-DE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</a:p>
          <a:p>
            <a:pPr marL="1200150" lvl="2" indent="-285750">
              <a:buFontTx/>
              <a:buChar char="-"/>
            </a:pPr>
            <a:r>
              <a:rPr lang="en-AU" altLang="de-DE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Conductor Degradation &amp; Serviceability assessment</a:t>
            </a:r>
          </a:p>
          <a:p>
            <a:pPr marL="1200150" lvl="2" indent="-285750">
              <a:buFontTx/>
              <a:buChar char="-"/>
            </a:pPr>
            <a:r>
              <a:rPr lang="en-AU" altLang="de-DE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 Line Rating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altLang="de-DE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NGN </a:t>
            </a:r>
            <a:r>
              <a:rPr lang="en-AU" alt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presentations</a:t>
            </a:r>
          </a:p>
          <a:p>
            <a:pPr marL="1200150" lvl="2" indent="-285750">
              <a:buFontTx/>
              <a:buChar char="-"/>
            </a:pPr>
            <a:r>
              <a:rPr lang="en-AU" altLang="de-DE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Mitigation Strategies for Bird Strikes on OHL</a:t>
            </a:r>
          </a:p>
          <a:p>
            <a:pPr marL="1200150" lvl="2" indent="-285750">
              <a:buFontTx/>
              <a:buChar char="-"/>
            </a:pPr>
            <a:r>
              <a:rPr lang="en-AU" altLang="de-DE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 55 Tutorial: Conductors </a:t>
            </a:r>
            <a:r>
              <a:rPr lang="en-AU" alt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Uprating Overhead Lines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Attendees including </a:t>
            </a:r>
            <a:r>
              <a:rPr lang="en-AU" altLang="de-DE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AU" alt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invited </a:t>
            </a:r>
            <a:r>
              <a:rPr lang="en-AU" altLang="de-DE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guests, </a:t>
            </a:r>
            <a:r>
              <a:rPr lang="en-AU" alt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3 NGN </a:t>
            </a:r>
            <a:r>
              <a:rPr lang="en-AU" altLang="de-DE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reps, ANC </a:t>
            </a:r>
            <a:r>
              <a:rPr lang="en-AU" alt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representative (Terry Killen</a:t>
            </a:r>
            <a:r>
              <a:rPr lang="en-AU" altLang="de-DE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AU" altLang="de-DE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0555" y="5446003"/>
            <a:ext cx="897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de-DE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Panel </a:t>
            </a:r>
            <a:r>
              <a:rPr lang="en-AU" altLang="de-DE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&amp; Technical Seminar – Sydney, </a:t>
            </a:r>
            <a:r>
              <a:rPr lang="en-AU" altLang="de-DE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AU" altLang="de-DE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de-DE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 Theme</a:t>
            </a:r>
            <a:r>
              <a:rPr lang="en-AU" alt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Asset Performance of OHL </a:t>
            </a:r>
            <a:r>
              <a:rPr lang="en-AU" altLang="de-DE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Assets (tbc)</a:t>
            </a: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564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ATC Seminar 2018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7E302E9-FC8D-43EB-811C-F2445B5B5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488" y="1111081"/>
            <a:ext cx="6880510" cy="4640789"/>
          </a:xfrm>
        </p:spPr>
        <p:txBody>
          <a:bodyPr>
            <a:normAutofit/>
          </a:bodyPr>
          <a:lstStyle/>
          <a:p>
            <a:pPr algn="l"/>
            <a:r>
              <a:rPr lang="en-AU" sz="2000" dirty="0"/>
              <a:t>Technical </a:t>
            </a:r>
            <a:r>
              <a:rPr lang="en-AU" sz="2000" dirty="0" smtClean="0"/>
              <a:t>Brochures</a:t>
            </a:r>
          </a:p>
          <a:p>
            <a:pPr algn="l"/>
            <a:endParaRPr lang="en-AU" sz="2000" dirty="0"/>
          </a:p>
          <a:p>
            <a:pPr algn="l"/>
            <a:endParaRPr lang="en-AU" sz="1800" dirty="0"/>
          </a:p>
          <a:p>
            <a:pPr algn="l"/>
            <a:endParaRPr lang="en-AU" sz="1800" dirty="0"/>
          </a:p>
          <a:p>
            <a:pPr algn="l"/>
            <a:endParaRPr lang="fr-FR" sz="1800" dirty="0"/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id="{6BEC15D0-C842-4F0F-AC6C-B4B7AE9BC660}"/>
              </a:ext>
            </a:extLst>
          </p:cNvPr>
          <p:cNvSpPr txBox="1">
            <a:spLocks/>
          </p:cNvSpPr>
          <p:nvPr/>
        </p:nvSpPr>
        <p:spPr>
          <a:xfrm>
            <a:off x="525970" y="393993"/>
            <a:ext cx="6934028" cy="717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2018 </a:t>
            </a:r>
            <a:r>
              <a:rPr lang="en-AU" dirty="0" smtClean="0"/>
              <a:t>Deliverables: Publications </a:t>
            </a:r>
            <a:endParaRPr lang="en-AU" dirty="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9A48A9E8-394F-42E3-AABE-2035FB4FAF63}"/>
              </a:ext>
            </a:extLst>
          </p:cNvPr>
          <p:cNvSpPr/>
          <p:nvPr/>
        </p:nvSpPr>
        <p:spPr>
          <a:xfrm>
            <a:off x="7459998" y="1106130"/>
            <a:ext cx="4152514" cy="2484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32B99C-CF0F-446A-AD42-2ADA5843CE15}"/>
              </a:ext>
            </a:extLst>
          </p:cNvPr>
          <p:cNvSpPr txBox="1"/>
          <p:nvPr/>
        </p:nvSpPr>
        <p:spPr>
          <a:xfrm>
            <a:off x="7777068" y="1590615"/>
            <a:ext cx="348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Picture/graphic for highlight 1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481824"/>
              </p:ext>
            </p:extLst>
          </p:nvPr>
        </p:nvGraphicFramePr>
        <p:xfrm>
          <a:off x="278969" y="883404"/>
          <a:ext cx="11794211" cy="5644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9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0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6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0585">
                <a:tc>
                  <a:txBody>
                    <a:bodyPr/>
                    <a:lstStyle/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WG </a:t>
                      </a:r>
                      <a:endParaRPr lang="en-A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marL="2159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A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lang="en-A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Ref.</a:t>
                      </a:r>
                      <a:endParaRPr lang="en-A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5143">
                <a:tc>
                  <a:txBody>
                    <a:bodyPr/>
                    <a:lstStyle/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B2.23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marL="2159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Geotechnical and structural design of </a:t>
                      </a:r>
                      <a:r>
                        <a:rPr lang="en-A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foundations for HV </a:t>
                      </a: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 UHV </a:t>
                      </a:r>
                      <a:r>
                        <a:rPr lang="en-A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Lines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draft </a:t>
                      </a:r>
                      <a:endParaRPr lang="en-AU" sz="1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due </a:t>
                      </a: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8">
                <a:tc>
                  <a:txBody>
                    <a:bodyPr/>
                    <a:lstStyle/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B2.24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marL="2159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Qualification of HV and UHV Overhead Line Supports under static and dynamic Loads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draft </a:t>
                      </a:r>
                      <a:endParaRPr lang="en-AU" sz="1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due 2018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9895">
                <a:tc>
                  <a:txBody>
                    <a:bodyPr/>
                    <a:lstStyle/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B2.40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marL="2159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Calculations of the electrical distances between live parts and obstacles for OHL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draft </a:t>
                      </a:r>
                      <a:endParaRPr lang="en-AU" sz="1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2019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5388">
                <a:tc>
                  <a:txBody>
                    <a:bodyPr/>
                    <a:lstStyle/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B2.45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marL="2159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Vegetation fire </a:t>
                      </a: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characteristics and potential impacts on </a:t>
                      </a:r>
                      <a:r>
                        <a:rPr lang="en-A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OHL performance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Publication pending</a:t>
                      </a:r>
                      <a:r>
                        <a:rPr lang="en-AU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(2019)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5626">
                <a:tc>
                  <a:txBody>
                    <a:bodyPr/>
                    <a:lstStyle/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B2.47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marL="2159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Guide for repair of conductors &amp; conductor fitting systems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Published </a:t>
                      </a:r>
                      <a:endParaRPr lang="en-AU" sz="1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 708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9701">
                <a:tc>
                  <a:txBody>
                    <a:bodyPr/>
                    <a:lstStyle/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B2.48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marL="2159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Experience with non-conventional conductor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Published </a:t>
                      </a:r>
                      <a:endParaRPr lang="en-AU" sz="1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 695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339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ATC Seminar 2018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7E302E9-FC8D-43EB-811C-F2445B5B5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488" y="1111081"/>
            <a:ext cx="6880510" cy="4640789"/>
          </a:xfrm>
        </p:spPr>
        <p:txBody>
          <a:bodyPr>
            <a:normAutofit/>
          </a:bodyPr>
          <a:lstStyle/>
          <a:p>
            <a:pPr algn="l"/>
            <a:r>
              <a:rPr lang="en-AU" sz="2000" dirty="0"/>
              <a:t>Technical </a:t>
            </a:r>
            <a:r>
              <a:rPr lang="en-AU" sz="2000" dirty="0" smtClean="0"/>
              <a:t>Brochures</a:t>
            </a:r>
          </a:p>
          <a:p>
            <a:pPr algn="l"/>
            <a:endParaRPr lang="en-AU" sz="2000" dirty="0"/>
          </a:p>
          <a:p>
            <a:pPr algn="l"/>
            <a:endParaRPr lang="en-AU" sz="1800" dirty="0"/>
          </a:p>
          <a:p>
            <a:pPr algn="l"/>
            <a:endParaRPr lang="en-AU" sz="1800" dirty="0"/>
          </a:p>
          <a:p>
            <a:pPr algn="l"/>
            <a:endParaRPr lang="fr-FR" sz="1800" dirty="0"/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id="{6BEC15D0-C842-4F0F-AC6C-B4B7AE9BC660}"/>
              </a:ext>
            </a:extLst>
          </p:cNvPr>
          <p:cNvSpPr txBox="1">
            <a:spLocks/>
          </p:cNvSpPr>
          <p:nvPr/>
        </p:nvSpPr>
        <p:spPr>
          <a:xfrm>
            <a:off x="525970" y="393993"/>
            <a:ext cx="6934028" cy="717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2018 </a:t>
            </a:r>
            <a:r>
              <a:rPr lang="en-AU" dirty="0" smtClean="0"/>
              <a:t>Deliverables: Publications </a:t>
            </a:r>
            <a:endParaRPr lang="en-AU" dirty="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9A48A9E8-394F-42E3-AABE-2035FB4FAF63}"/>
              </a:ext>
            </a:extLst>
          </p:cNvPr>
          <p:cNvSpPr/>
          <p:nvPr/>
        </p:nvSpPr>
        <p:spPr>
          <a:xfrm>
            <a:off x="7459998" y="1106130"/>
            <a:ext cx="4152514" cy="2484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32B99C-CF0F-446A-AD42-2ADA5843CE15}"/>
              </a:ext>
            </a:extLst>
          </p:cNvPr>
          <p:cNvSpPr txBox="1"/>
          <p:nvPr/>
        </p:nvSpPr>
        <p:spPr>
          <a:xfrm>
            <a:off x="7777068" y="1590615"/>
            <a:ext cx="348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Picture/graphic for highlight 1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002800"/>
              </p:ext>
            </p:extLst>
          </p:nvPr>
        </p:nvGraphicFramePr>
        <p:xfrm>
          <a:off x="309968" y="883401"/>
          <a:ext cx="11302544" cy="55759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3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3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7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7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9551">
                <a:tc>
                  <a:txBody>
                    <a:bodyPr/>
                    <a:lstStyle/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WG </a:t>
                      </a:r>
                      <a:endParaRPr lang="en-A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marL="2159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A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lang="en-A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Ref.</a:t>
                      </a:r>
                      <a:endParaRPr lang="en-A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1573">
                <a:tc>
                  <a:txBody>
                    <a:bodyPr/>
                    <a:lstStyle/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B2.50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marL="2159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 handling of fittings and conductors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</a:t>
                      </a: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</a:t>
                      </a:r>
                      <a:r>
                        <a:rPr lang="en-A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Due 2018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8216">
                <a:tc>
                  <a:txBody>
                    <a:bodyPr/>
                    <a:lstStyle/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B2.51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marL="2159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Methods for optimized design of overhead transmission lines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Published </a:t>
                      </a:r>
                      <a:endParaRPr lang="en-AU" sz="1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 638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6514">
                <a:tc>
                  <a:txBody>
                    <a:bodyPr/>
                    <a:lstStyle/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B2.52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marL="2159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use of robotic in assessment and maintenance of OH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Published </a:t>
                      </a:r>
                      <a:endParaRPr lang="en-AU" sz="1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 731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9154">
                <a:tc>
                  <a:txBody>
                    <a:bodyPr/>
                    <a:lstStyle/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B2.53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marL="2159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 guidelines for outsourcing OHTL technical expertise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Publication pending</a:t>
                      </a:r>
                      <a:r>
                        <a:rPr lang="en-AU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(2019)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A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 744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0466">
                <a:tc>
                  <a:txBody>
                    <a:bodyPr/>
                    <a:lstStyle/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B2.55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marL="2159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Conductors for the Uprating of Existing Overhead Line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Draft </a:t>
                      </a:r>
                    </a:p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Due 2018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0461">
                <a:tc>
                  <a:txBody>
                    <a:bodyPr/>
                    <a:lstStyle/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B2.56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marL="2159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Ground Potential Rise at Overhead AC Transmission Line Structures during Faults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Published </a:t>
                      </a:r>
                      <a:endParaRPr lang="en-AU" sz="1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 694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541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ATC Seminar 2018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7E302E9-FC8D-43EB-811C-F2445B5B5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488" y="1111081"/>
            <a:ext cx="6880510" cy="4640789"/>
          </a:xfrm>
        </p:spPr>
        <p:txBody>
          <a:bodyPr>
            <a:normAutofit/>
          </a:bodyPr>
          <a:lstStyle/>
          <a:p>
            <a:pPr algn="l"/>
            <a:endParaRPr lang="en-AU" sz="2000" dirty="0"/>
          </a:p>
          <a:p>
            <a:pPr algn="l"/>
            <a:endParaRPr lang="en-AU" sz="1800" dirty="0"/>
          </a:p>
          <a:p>
            <a:pPr algn="l"/>
            <a:endParaRPr lang="en-AU" sz="1800" dirty="0"/>
          </a:p>
          <a:p>
            <a:pPr algn="l"/>
            <a:endParaRPr lang="fr-FR" sz="1800" dirty="0"/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id="{6BEC15D0-C842-4F0F-AC6C-B4B7AE9BC660}"/>
              </a:ext>
            </a:extLst>
          </p:cNvPr>
          <p:cNvSpPr txBox="1">
            <a:spLocks/>
          </p:cNvSpPr>
          <p:nvPr/>
        </p:nvSpPr>
        <p:spPr>
          <a:xfrm>
            <a:off x="525970" y="393993"/>
            <a:ext cx="6934028" cy="717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2018 </a:t>
            </a:r>
            <a:r>
              <a:rPr lang="en-AU" dirty="0" smtClean="0"/>
              <a:t>Deliverables: Publications </a:t>
            </a:r>
            <a:endParaRPr lang="en-AU" dirty="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9A48A9E8-394F-42E3-AABE-2035FB4FAF63}"/>
              </a:ext>
            </a:extLst>
          </p:cNvPr>
          <p:cNvSpPr/>
          <p:nvPr/>
        </p:nvSpPr>
        <p:spPr>
          <a:xfrm>
            <a:off x="7459998" y="1106130"/>
            <a:ext cx="4152514" cy="2484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32B99C-CF0F-446A-AD42-2ADA5843CE15}"/>
              </a:ext>
            </a:extLst>
          </p:cNvPr>
          <p:cNvSpPr txBox="1"/>
          <p:nvPr/>
        </p:nvSpPr>
        <p:spPr>
          <a:xfrm>
            <a:off x="7777068" y="1590615"/>
            <a:ext cx="348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Picture/graphic for highlight 1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142220"/>
              </p:ext>
            </p:extLst>
          </p:nvPr>
        </p:nvGraphicFramePr>
        <p:xfrm>
          <a:off x="309968" y="914399"/>
          <a:ext cx="11302544" cy="3989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3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3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7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7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0256">
                <a:tc>
                  <a:txBody>
                    <a:bodyPr/>
                    <a:lstStyle/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WG 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marL="2159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Ref.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538">
                <a:tc>
                  <a:txBody>
                    <a:bodyPr/>
                    <a:lstStyle/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JWG C3/ B1/B2.13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marL="2159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Environmental Issues for Transmission Lines in Rural &amp; Urban Areas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</a:t>
                      </a: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</a:t>
                      </a:r>
                      <a:r>
                        <a:rPr lang="en-A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Due 2018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9230">
                <a:tc>
                  <a:txBody>
                    <a:bodyPr/>
                    <a:lstStyle/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marL="2159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Calculation accuracy of high-temperature sag for ACSR in existing lines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Published </a:t>
                      </a:r>
                      <a:endParaRPr lang="en-AU" sz="1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</a:t>
                      </a: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CSE 7 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9230">
                <a:tc>
                  <a:txBody>
                    <a:bodyPr/>
                    <a:lstStyle/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marL="2159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Efficient Computation and Experimental Validation of ACSR OHL Conductors under Tension and Bending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Published October 2017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CSE 9 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21" marR="6752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6515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1638</TotalTime>
  <Words>841</Words>
  <Application>Microsoft Office PowerPoint</Application>
  <PresentationFormat>Widescreen</PresentationFormat>
  <Paragraphs>176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Tw Cen MT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</dc:title>
  <dc:creator>Edition CIGRE</dc:creator>
  <cp:lastModifiedBy>David Bones</cp:lastModifiedBy>
  <cp:revision>101</cp:revision>
  <dcterms:created xsi:type="dcterms:W3CDTF">2016-05-24T14:40:41Z</dcterms:created>
  <dcterms:modified xsi:type="dcterms:W3CDTF">2018-11-11T08:22:29Z</dcterms:modified>
</cp:coreProperties>
</file>