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4" r:id="rId2"/>
    <p:sldId id="277" r:id="rId3"/>
    <p:sldId id="261" r:id="rId4"/>
    <p:sldId id="272" r:id="rId5"/>
    <p:sldId id="265" r:id="rId6"/>
    <p:sldId id="266" r:id="rId7"/>
    <p:sldId id="273" r:id="rId8"/>
    <p:sldId id="275" r:id="rId9"/>
    <p:sldId id="27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4F"/>
    <a:srgbClr val="F2672D"/>
    <a:srgbClr val="41AD49"/>
    <a:srgbClr val="0FB3BD"/>
    <a:srgbClr val="11668F"/>
    <a:srgbClr val="F0D611"/>
    <a:srgbClr val="24DABC"/>
    <a:srgbClr val="FFFFFF"/>
    <a:srgbClr val="1CA891"/>
    <a:srgbClr val="178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4660"/>
  </p:normalViewPr>
  <p:slideViewPr>
    <p:cSldViewPr snapToGrid="0">
      <p:cViewPr varScale="1">
        <p:scale>
          <a:sx n="71" d="100"/>
          <a:sy n="71" d="100"/>
        </p:scale>
        <p:origin x="28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7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Coughlan (DEDJTR)" userId="7a28fe5e-bf93-4f7c-b138-848607fc2bcd" providerId="ADAL" clId="{5FFA2E99-04AA-4C70-9BA2-B45131FF9A2F}"/>
    <pc:docChg chg="undo redo custSel addSld delSld modSld">
      <pc:chgData name="Phil Coughlan (DEDJTR)" userId="7a28fe5e-bf93-4f7c-b138-848607fc2bcd" providerId="ADAL" clId="{5FFA2E99-04AA-4C70-9BA2-B45131FF9A2F}" dt="2018-10-11T05:19:12.103" v="597" actId="20577"/>
      <pc:docMkLst>
        <pc:docMk/>
      </pc:docMkLst>
      <pc:sldChg chg="modSp">
        <pc:chgData name="Phil Coughlan (DEDJTR)" userId="7a28fe5e-bf93-4f7c-b138-848607fc2bcd" providerId="ADAL" clId="{5FFA2E99-04AA-4C70-9BA2-B45131FF9A2F}" dt="2018-10-11T04:57:56.578" v="56" actId="20577"/>
        <pc:sldMkLst>
          <pc:docMk/>
          <pc:sldMk cId="39533629" sldId="256"/>
        </pc:sldMkLst>
        <pc:spChg chg="mod">
          <ac:chgData name="Phil Coughlan (DEDJTR)" userId="7a28fe5e-bf93-4f7c-b138-848607fc2bcd" providerId="ADAL" clId="{5FFA2E99-04AA-4C70-9BA2-B45131FF9A2F}" dt="2018-10-11T04:57:56.578" v="56" actId="20577"/>
          <ac:spMkLst>
            <pc:docMk/>
            <pc:sldMk cId="39533629" sldId="256"/>
            <ac:spMk id="7" creationId="{00000000-0000-0000-0000-000000000000}"/>
          </ac:spMkLst>
        </pc:spChg>
        <pc:spChg chg="mod">
          <ac:chgData name="Phil Coughlan (DEDJTR)" userId="7a28fe5e-bf93-4f7c-b138-848607fc2bcd" providerId="ADAL" clId="{5FFA2E99-04AA-4C70-9BA2-B45131FF9A2F}" dt="2018-10-11T04:57:23.254" v="35" actId="790"/>
          <ac:spMkLst>
            <pc:docMk/>
            <pc:sldMk cId="39533629" sldId="256"/>
            <ac:spMk id="8" creationId="{00000000-0000-0000-0000-000000000000}"/>
          </ac:spMkLst>
        </pc:spChg>
        <pc:spChg chg="mod">
          <ac:chgData name="Phil Coughlan (DEDJTR)" userId="7a28fe5e-bf93-4f7c-b138-848607fc2bcd" providerId="ADAL" clId="{5FFA2E99-04AA-4C70-9BA2-B45131FF9A2F}" dt="2018-10-11T04:56:21.569" v="0"/>
          <ac:spMkLst>
            <pc:docMk/>
            <pc:sldMk cId="39533629" sldId="256"/>
            <ac:spMk id="9" creationId="{00000000-0000-0000-0000-000000000000}"/>
          </ac:spMkLst>
        </pc:spChg>
      </pc:sldChg>
      <pc:sldChg chg="del">
        <pc:chgData name="Phil Coughlan (DEDJTR)" userId="7a28fe5e-bf93-4f7c-b138-848607fc2bcd" providerId="ADAL" clId="{5FFA2E99-04AA-4C70-9BA2-B45131FF9A2F}" dt="2018-10-11T05:07:35.983" v="280" actId="2696"/>
        <pc:sldMkLst>
          <pc:docMk/>
          <pc:sldMk cId="4238206215" sldId="259"/>
        </pc:sldMkLst>
      </pc:sldChg>
      <pc:sldChg chg="addSp delSp modSp del">
        <pc:chgData name="Phil Coughlan (DEDJTR)" userId="7a28fe5e-bf93-4f7c-b138-848607fc2bcd" providerId="ADAL" clId="{5FFA2E99-04AA-4C70-9BA2-B45131FF9A2F}" dt="2018-10-11T05:06:07.533" v="272" actId="2696"/>
        <pc:sldMkLst>
          <pc:docMk/>
          <pc:sldMk cId="3135524964" sldId="260"/>
        </pc:sldMkLst>
        <pc:spChg chg="mod">
          <ac:chgData name="Phil Coughlan (DEDJTR)" userId="7a28fe5e-bf93-4f7c-b138-848607fc2bcd" providerId="ADAL" clId="{5FFA2E99-04AA-4C70-9BA2-B45131FF9A2F}" dt="2018-10-11T04:58:32.499" v="74" actId="20577"/>
          <ac:spMkLst>
            <pc:docMk/>
            <pc:sldMk cId="3135524964" sldId="260"/>
            <ac:spMk id="4" creationId="{00000000-0000-0000-0000-000000000000}"/>
          </ac:spMkLst>
        </pc:spChg>
        <pc:spChg chg="add del mod">
          <ac:chgData name="Phil Coughlan (DEDJTR)" userId="7a28fe5e-bf93-4f7c-b138-848607fc2bcd" providerId="ADAL" clId="{5FFA2E99-04AA-4C70-9BA2-B45131FF9A2F}" dt="2018-10-11T05:00:12.610" v="119"/>
          <ac:spMkLst>
            <pc:docMk/>
            <pc:sldMk cId="3135524964" sldId="260"/>
            <ac:spMk id="5" creationId="{42259F4B-B728-407F-A621-B8CD817B093A}"/>
          </ac:spMkLst>
        </pc:spChg>
        <pc:spChg chg="mod">
          <ac:chgData name="Phil Coughlan (DEDJTR)" userId="7a28fe5e-bf93-4f7c-b138-848607fc2bcd" providerId="ADAL" clId="{5FFA2E99-04AA-4C70-9BA2-B45131FF9A2F}" dt="2018-10-11T05:01:50.577" v="142" actId="12"/>
          <ac:spMkLst>
            <pc:docMk/>
            <pc:sldMk cId="3135524964" sldId="260"/>
            <ac:spMk id="6" creationId="{00000000-0000-0000-0000-000000000000}"/>
          </ac:spMkLst>
        </pc:spChg>
        <pc:spChg chg="add mod">
          <ac:chgData name="Phil Coughlan (DEDJTR)" userId="7a28fe5e-bf93-4f7c-b138-848607fc2bcd" providerId="ADAL" clId="{5FFA2E99-04AA-4C70-9BA2-B45131FF9A2F}" dt="2018-10-11T05:02:09.431" v="145" actId="1076"/>
          <ac:spMkLst>
            <pc:docMk/>
            <pc:sldMk cId="3135524964" sldId="260"/>
            <ac:spMk id="8" creationId="{A95085D9-81D3-4AD9-8270-0A1D66C3A292}"/>
          </ac:spMkLst>
        </pc:spChg>
        <pc:spChg chg="add mod">
          <ac:chgData name="Phil Coughlan (DEDJTR)" userId="7a28fe5e-bf93-4f7c-b138-848607fc2bcd" providerId="ADAL" clId="{5FFA2E99-04AA-4C70-9BA2-B45131FF9A2F}" dt="2018-10-11T05:02:46.226" v="190" actId="1038"/>
          <ac:spMkLst>
            <pc:docMk/>
            <pc:sldMk cId="3135524964" sldId="260"/>
            <ac:spMk id="9" creationId="{C7C0C486-DC68-498C-A756-92454ECB0048}"/>
          </ac:spMkLst>
        </pc:spChg>
        <pc:spChg chg="add mod">
          <ac:chgData name="Phil Coughlan (DEDJTR)" userId="7a28fe5e-bf93-4f7c-b138-848607fc2bcd" providerId="ADAL" clId="{5FFA2E99-04AA-4C70-9BA2-B45131FF9A2F}" dt="2018-10-11T05:02:46.226" v="190" actId="1038"/>
          <ac:spMkLst>
            <pc:docMk/>
            <pc:sldMk cId="3135524964" sldId="260"/>
            <ac:spMk id="10" creationId="{D5ADF47B-BFF9-4951-A2DF-1416CE8929F9}"/>
          </ac:spMkLst>
        </pc:spChg>
        <pc:picChg chg="add mod">
          <ac:chgData name="Phil Coughlan (DEDJTR)" userId="7a28fe5e-bf93-4f7c-b138-848607fc2bcd" providerId="ADAL" clId="{5FFA2E99-04AA-4C70-9BA2-B45131FF9A2F}" dt="2018-10-11T05:02:09.431" v="145" actId="1076"/>
          <ac:picMkLst>
            <pc:docMk/>
            <pc:sldMk cId="3135524964" sldId="260"/>
            <ac:picMk id="7" creationId="{E5C60A4A-1310-4789-B98A-73A9C9E1AC50}"/>
          </ac:picMkLst>
        </pc:picChg>
      </pc:sldChg>
      <pc:sldChg chg="addSp delSp modSp">
        <pc:chgData name="Phil Coughlan (DEDJTR)" userId="7a28fe5e-bf93-4f7c-b138-848607fc2bcd" providerId="ADAL" clId="{5FFA2E99-04AA-4C70-9BA2-B45131FF9A2F}" dt="2018-10-11T05:11:16.144" v="434" actId="20577"/>
        <pc:sldMkLst>
          <pc:docMk/>
          <pc:sldMk cId="1871911088" sldId="261"/>
        </pc:sldMkLst>
        <pc:spChg chg="del">
          <ac:chgData name="Phil Coughlan (DEDJTR)" userId="7a28fe5e-bf93-4f7c-b138-848607fc2bcd" providerId="ADAL" clId="{5FFA2E99-04AA-4C70-9BA2-B45131FF9A2F}" dt="2018-10-11T05:03:42.876" v="191" actId="478"/>
          <ac:spMkLst>
            <pc:docMk/>
            <pc:sldMk cId="1871911088" sldId="261"/>
            <ac:spMk id="4" creationId="{00000000-0000-0000-0000-000000000000}"/>
          </ac:spMkLst>
        </pc:spChg>
        <pc:spChg chg="del">
          <ac:chgData name="Phil Coughlan (DEDJTR)" userId="7a28fe5e-bf93-4f7c-b138-848607fc2bcd" providerId="ADAL" clId="{5FFA2E99-04AA-4C70-9BA2-B45131FF9A2F}" dt="2018-10-11T05:03:44.811" v="192" actId="478"/>
          <ac:spMkLst>
            <pc:docMk/>
            <pc:sldMk cId="1871911088" sldId="261"/>
            <ac:spMk id="5" creationId="{00000000-0000-0000-0000-000000000000}"/>
          </ac:spMkLst>
        </pc:spChg>
        <pc:spChg chg="mod">
          <ac:chgData name="Phil Coughlan (DEDJTR)" userId="7a28fe5e-bf93-4f7c-b138-848607fc2bcd" providerId="ADAL" clId="{5FFA2E99-04AA-4C70-9BA2-B45131FF9A2F}" dt="2018-10-11T05:11:16.144" v="434" actId="20577"/>
          <ac:spMkLst>
            <pc:docMk/>
            <pc:sldMk cId="1871911088" sldId="261"/>
            <ac:spMk id="6" creationId="{00000000-0000-0000-0000-000000000000}"/>
          </ac:spMkLst>
        </pc:spChg>
        <pc:spChg chg="add mod">
          <ac:chgData name="Phil Coughlan (DEDJTR)" userId="7a28fe5e-bf93-4f7c-b138-848607fc2bcd" providerId="ADAL" clId="{5FFA2E99-04AA-4C70-9BA2-B45131FF9A2F}" dt="2018-10-11T05:05:57.784" v="271" actId="14100"/>
          <ac:spMkLst>
            <pc:docMk/>
            <pc:sldMk cId="1871911088" sldId="261"/>
            <ac:spMk id="7" creationId="{37E302E9-FC8D-43EB-811C-F2445B5B56DE}"/>
          </ac:spMkLst>
        </pc:spChg>
        <pc:spChg chg="add mod">
          <ac:chgData name="Phil Coughlan (DEDJTR)" userId="7a28fe5e-bf93-4f7c-b138-848607fc2bcd" providerId="ADAL" clId="{5FFA2E99-04AA-4C70-9BA2-B45131FF9A2F}" dt="2018-10-11T05:08:37.230" v="314" actId="790"/>
          <ac:spMkLst>
            <pc:docMk/>
            <pc:sldMk cId="1871911088" sldId="261"/>
            <ac:spMk id="8" creationId="{6BEC15D0-C842-4F0F-AC6C-B4B7AE9BC660}"/>
          </ac:spMkLst>
        </pc:spChg>
        <pc:spChg chg="add mod">
          <ac:chgData name="Phil Coughlan (DEDJTR)" userId="7a28fe5e-bf93-4f7c-b138-848607fc2bcd" providerId="ADAL" clId="{5FFA2E99-04AA-4C70-9BA2-B45131FF9A2F}" dt="2018-10-11T05:05:54.614" v="270" actId="1076"/>
          <ac:spMkLst>
            <pc:docMk/>
            <pc:sldMk cId="1871911088" sldId="261"/>
            <ac:spMk id="10" creationId="{9A48A9E8-394F-42E3-AABE-2035FB4FAF63}"/>
          </ac:spMkLst>
        </pc:spChg>
        <pc:spChg chg="add mod">
          <ac:chgData name="Phil Coughlan (DEDJTR)" userId="7a28fe5e-bf93-4f7c-b138-848607fc2bcd" providerId="ADAL" clId="{5FFA2E99-04AA-4C70-9BA2-B45131FF9A2F}" dt="2018-10-11T05:05:54.614" v="270" actId="1076"/>
          <ac:spMkLst>
            <pc:docMk/>
            <pc:sldMk cId="1871911088" sldId="261"/>
            <ac:spMk id="11" creationId="{9232B99C-CF0F-446A-AD42-2ADA5843CE15}"/>
          </ac:spMkLst>
        </pc:spChg>
        <pc:spChg chg="add mod">
          <ac:chgData name="Phil Coughlan (DEDJTR)" userId="7a28fe5e-bf93-4f7c-b138-848607fc2bcd" providerId="ADAL" clId="{5FFA2E99-04AA-4C70-9BA2-B45131FF9A2F}" dt="2018-10-11T05:05:54.614" v="270" actId="1076"/>
          <ac:spMkLst>
            <pc:docMk/>
            <pc:sldMk cId="1871911088" sldId="261"/>
            <ac:spMk id="12" creationId="{8D1DFA47-9CBF-4CC4-89AF-01464050F391}"/>
          </ac:spMkLst>
        </pc:spChg>
        <pc:picChg chg="add mod">
          <ac:chgData name="Phil Coughlan (DEDJTR)" userId="7a28fe5e-bf93-4f7c-b138-848607fc2bcd" providerId="ADAL" clId="{5FFA2E99-04AA-4C70-9BA2-B45131FF9A2F}" dt="2018-10-11T05:05:54.614" v="270" actId="1076"/>
          <ac:picMkLst>
            <pc:docMk/>
            <pc:sldMk cId="1871911088" sldId="261"/>
            <ac:picMk id="9" creationId="{E14DEB34-1F01-4701-83F1-FEA9B3EA8F5E}"/>
          </ac:picMkLst>
        </pc:picChg>
      </pc:sldChg>
      <pc:sldChg chg="del">
        <pc:chgData name="Phil Coughlan (DEDJTR)" userId="7a28fe5e-bf93-4f7c-b138-848607fc2bcd" providerId="ADAL" clId="{5FFA2E99-04AA-4C70-9BA2-B45131FF9A2F}" dt="2018-10-11T05:07:18.948" v="278" actId="2696"/>
        <pc:sldMkLst>
          <pc:docMk/>
          <pc:sldMk cId="2885523424" sldId="262"/>
        </pc:sldMkLst>
      </pc:sldChg>
      <pc:sldChg chg="del">
        <pc:chgData name="Phil Coughlan (DEDJTR)" userId="7a28fe5e-bf93-4f7c-b138-848607fc2bcd" providerId="ADAL" clId="{5FFA2E99-04AA-4C70-9BA2-B45131FF9A2F}" dt="2018-10-11T05:07:25.636" v="279" actId="2696"/>
        <pc:sldMkLst>
          <pc:docMk/>
          <pc:sldMk cId="1935458284" sldId="263"/>
        </pc:sldMkLst>
      </pc:sldChg>
      <pc:sldChg chg="modSp add">
        <pc:chgData name="Phil Coughlan (DEDJTR)" userId="7a28fe5e-bf93-4f7c-b138-848607fc2bcd" providerId="ADAL" clId="{5FFA2E99-04AA-4C70-9BA2-B45131FF9A2F}" dt="2018-10-11T05:11:24.531" v="450" actId="20577"/>
        <pc:sldMkLst>
          <pc:docMk/>
          <pc:sldMk cId="4022739346" sldId="264"/>
        </pc:sldMkLst>
        <pc:spChg chg="mod">
          <ac:chgData name="Phil Coughlan (DEDJTR)" userId="7a28fe5e-bf93-4f7c-b138-848607fc2bcd" providerId="ADAL" clId="{5FFA2E99-04AA-4C70-9BA2-B45131FF9A2F}" dt="2018-10-11T05:11:24.531" v="450" actId="20577"/>
          <ac:spMkLst>
            <pc:docMk/>
            <pc:sldMk cId="4022739346" sldId="264"/>
            <ac:spMk id="6" creationId="{00000000-0000-0000-0000-000000000000}"/>
          </ac:spMkLst>
        </pc:spChg>
        <pc:spChg chg="mod">
          <ac:chgData name="Phil Coughlan (DEDJTR)" userId="7a28fe5e-bf93-4f7c-b138-848607fc2bcd" providerId="ADAL" clId="{5FFA2E99-04AA-4C70-9BA2-B45131FF9A2F}" dt="2018-10-11T05:06:17.015" v="277" actId="20577"/>
          <ac:spMkLst>
            <pc:docMk/>
            <pc:sldMk cId="4022739346" sldId="264"/>
            <ac:spMk id="7" creationId="{37E302E9-FC8D-43EB-811C-F2445B5B56DE}"/>
          </ac:spMkLst>
        </pc:spChg>
        <pc:spChg chg="mod">
          <ac:chgData name="Phil Coughlan (DEDJTR)" userId="7a28fe5e-bf93-4f7c-b138-848607fc2bcd" providerId="ADAL" clId="{5FFA2E99-04AA-4C70-9BA2-B45131FF9A2F}" dt="2018-10-11T05:07:59.697" v="285" actId="20577"/>
          <ac:spMkLst>
            <pc:docMk/>
            <pc:sldMk cId="4022739346" sldId="264"/>
            <ac:spMk id="11" creationId="{9232B99C-CF0F-446A-AD42-2ADA5843CE15}"/>
          </ac:spMkLst>
        </pc:spChg>
        <pc:spChg chg="mod">
          <ac:chgData name="Phil Coughlan (DEDJTR)" userId="7a28fe5e-bf93-4f7c-b138-848607fc2bcd" providerId="ADAL" clId="{5FFA2E99-04AA-4C70-9BA2-B45131FF9A2F}" dt="2018-10-11T05:07:57.008" v="283" actId="20577"/>
          <ac:spMkLst>
            <pc:docMk/>
            <pc:sldMk cId="4022739346" sldId="264"/>
            <ac:spMk id="12" creationId="{8D1DFA47-9CBF-4CC4-89AF-01464050F391}"/>
          </ac:spMkLst>
        </pc:spChg>
      </pc:sldChg>
      <pc:sldChg chg="modSp add">
        <pc:chgData name="Phil Coughlan (DEDJTR)" userId="7a28fe5e-bf93-4f7c-b138-848607fc2bcd" providerId="ADAL" clId="{5FFA2E99-04AA-4C70-9BA2-B45131FF9A2F}" dt="2018-10-11T05:14:30.309" v="504" actId="20577"/>
        <pc:sldMkLst>
          <pc:docMk/>
          <pc:sldMk cId="4203425419" sldId="265"/>
        </pc:sldMkLst>
        <pc:spChg chg="mod">
          <ac:chgData name="Phil Coughlan (DEDJTR)" userId="7a28fe5e-bf93-4f7c-b138-848607fc2bcd" providerId="ADAL" clId="{5FFA2E99-04AA-4C70-9BA2-B45131FF9A2F}" dt="2018-10-11T05:11:37.077" v="468" actId="20577"/>
          <ac:spMkLst>
            <pc:docMk/>
            <pc:sldMk cId="4203425419" sldId="265"/>
            <ac:spMk id="6" creationId="{00000000-0000-0000-0000-000000000000}"/>
          </ac:spMkLst>
        </pc:spChg>
        <pc:spChg chg="mod">
          <ac:chgData name="Phil Coughlan (DEDJTR)" userId="7a28fe5e-bf93-4f7c-b138-848607fc2bcd" providerId="ADAL" clId="{5FFA2E99-04AA-4C70-9BA2-B45131FF9A2F}" dt="2018-10-11T05:14:30.309" v="504" actId="20577"/>
          <ac:spMkLst>
            <pc:docMk/>
            <pc:sldMk cId="4203425419" sldId="265"/>
            <ac:spMk id="7" creationId="{37E302E9-FC8D-43EB-811C-F2445B5B56DE}"/>
          </ac:spMkLst>
        </pc:spChg>
        <pc:spChg chg="mod">
          <ac:chgData name="Phil Coughlan (DEDJTR)" userId="7a28fe5e-bf93-4f7c-b138-848607fc2bcd" providerId="ADAL" clId="{5FFA2E99-04AA-4C70-9BA2-B45131FF9A2F}" dt="2018-10-11T05:08:29.039" v="313" actId="790"/>
          <ac:spMkLst>
            <pc:docMk/>
            <pc:sldMk cId="4203425419" sldId="265"/>
            <ac:spMk id="8" creationId="{6BEC15D0-C842-4F0F-AC6C-B4B7AE9BC660}"/>
          </ac:spMkLst>
        </pc:spChg>
        <pc:spChg chg="mod">
          <ac:chgData name="Phil Coughlan (DEDJTR)" userId="7a28fe5e-bf93-4f7c-b138-848607fc2bcd" providerId="ADAL" clId="{5FFA2E99-04AA-4C70-9BA2-B45131FF9A2F}" dt="2018-10-11T05:10:50.673" v="418" actId="20577"/>
          <ac:spMkLst>
            <pc:docMk/>
            <pc:sldMk cId="4203425419" sldId="265"/>
            <ac:spMk id="11" creationId="{9232B99C-CF0F-446A-AD42-2ADA5843CE15}"/>
          </ac:spMkLst>
        </pc:spChg>
        <pc:spChg chg="mod">
          <ac:chgData name="Phil Coughlan (DEDJTR)" userId="7a28fe5e-bf93-4f7c-b138-848607fc2bcd" providerId="ADAL" clId="{5FFA2E99-04AA-4C70-9BA2-B45131FF9A2F}" dt="2018-10-11T05:10:45.141" v="408" actId="20577"/>
          <ac:spMkLst>
            <pc:docMk/>
            <pc:sldMk cId="4203425419" sldId="265"/>
            <ac:spMk id="12" creationId="{8D1DFA47-9CBF-4CC4-89AF-01464050F391}"/>
          </ac:spMkLst>
        </pc:spChg>
      </pc:sldChg>
      <pc:sldChg chg="delSp modSp add">
        <pc:chgData name="Phil Coughlan (DEDJTR)" userId="7a28fe5e-bf93-4f7c-b138-848607fc2bcd" providerId="ADAL" clId="{5FFA2E99-04AA-4C70-9BA2-B45131FF9A2F}" dt="2018-10-11T05:17:32.950" v="561" actId="14100"/>
        <pc:sldMkLst>
          <pc:docMk/>
          <pc:sldMk cId="3330564234" sldId="266"/>
        </pc:sldMkLst>
        <pc:spChg chg="mod">
          <ac:chgData name="Phil Coughlan (DEDJTR)" userId="7a28fe5e-bf93-4f7c-b138-848607fc2bcd" providerId="ADAL" clId="{5FFA2E99-04AA-4C70-9BA2-B45131FF9A2F}" dt="2018-10-11T05:16:56.770" v="544" actId="20577"/>
          <ac:spMkLst>
            <pc:docMk/>
            <pc:sldMk cId="3330564234" sldId="266"/>
            <ac:spMk id="7" creationId="{37E302E9-FC8D-43EB-811C-F2445B5B56DE}"/>
          </ac:spMkLst>
        </pc:spChg>
        <pc:spChg chg="mod">
          <ac:chgData name="Phil Coughlan (DEDJTR)" userId="7a28fe5e-bf93-4f7c-b138-848607fc2bcd" providerId="ADAL" clId="{5FFA2E99-04AA-4C70-9BA2-B45131FF9A2F}" dt="2018-10-11T05:12:33.842" v="474" actId="20577"/>
          <ac:spMkLst>
            <pc:docMk/>
            <pc:sldMk cId="3330564234" sldId="266"/>
            <ac:spMk id="8" creationId="{6BEC15D0-C842-4F0F-AC6C-B4B7AE9BC660}"/>
          </ac:spMkLst>
        </pc:spChg>
        <pc:spChg chg="mod">
          <ac:chgData name="Phil Coughlan (DEDJTR)" userId="7a28fe5e-bf93-4f7c-b138-848607fc2bcd" providerId="ADAL" clId="{5FFA2E99-04AA-4C70-9BA2-B45131FF9A2F}" dt="2018-10-11T05:17:32.950" v="561" actId="14100"/>
          <ac:spMkLst>
            <pc:docMk/>
            <pc:sldMk cId="3330564234" sldId="266"/>
            <ac:spMk id="10" creationId="{9A48A9E8-394F-42E3-AABE-2035FB4FAF63}"/>
          </ac:spMkLst>
        </pc:spChg>
        <pc:spChg chg="mod">
          <ac:chgData name="Phil Coughlan (DEDJTR)" userId="7a28fe5e-bf93-4f7c-b138-848607fc2bcd" providerId="ADAL" clId="{5FFA2E99-04AA-4C70-9BA2-B45131FF9A2F}" dt="2018-10-11T05:17:32.950" v="561" actId="14100"/>
          <ac:spMkLst>
            <pc:docMk/>
            <pc:sldMk cId="3330564234" sldId="266"/>
            <ac:spMk id="11" creationId="{9232B99C-CF0F-446A-AD42-2ADA5843CE15}"/>
          </ac:spMkLst>
        </pc:spChg>
        <pc:spChg chg="del">
          <ac:chgData name="Phil Coughlan (DEDJTR)" userId="7a28fe5e-bf93-4f7c-b138-848607fc2bcd" providerId="ADAL" clId="{5FFA2E99-04AA-4C70-9BA2-B45131FF9A2F}" dt="2018-10-11T05:17:05.477" v="546" actId="478"/>
          <ac:spMkLst>
            <pc:docMk/>
            <pc:sldMk cId="3330564234" sldId="266"/>
            <ac:spMk id="12" creationId="{8D1DFA47-9CBF-4CC4-89AF-01464050F391}"/>
          </ac:spMkLst>
        </pc:spChg>
        <pc:picChg chg="del">
          <ac:chgData name="Phil Coughlan (DEDJTR)" userId="7a28fe5e-bf93-4f7c-b138-848607fc2bcd" providerId="ADAL" clId="{5FFA2E99-04AA-4C70-9BA2-B45131FF9A2F}" dt="2018-10-11T05:17:03.519" v="545" actId="478"/>
          <ac:picMkLst>
            <pc:docMk/>
            <pc:sldMk cId="3330564234" sldId="266"/>
            <ac:picMk id="9" creationId="{E14DEB34-1F01-4701-83F1-FEA9B3EA8F5E}"/>
          </ac:picMkLst>
        </pc:picChg>
      </pc:sldChg>
      <pc:sldChg chg="modSp add">
        <pc:chgData name="Phil Coughlan (DEDJTR)" userId="7a28fe5e-bf93-4f7c-b138-848607fc2bcd" providerId="ADAL" clId="{5FFA2E99-04AA-4C70-9BA2-B45131FF9A2F}" dt="2018-10-11T05:19:12.103" v="597" actId="20577"/>
        <pc:sldMkLst>
          <pc:docMk/>
          <pc:sldMk cId="4293339457" sldId="267"/>
        </pc:sldMkLst>
        <pc:spChg chg="mod">
          <ac:chgData name="Phil Coughlan (DEDJTR)" userId="7a28fe5e-bf93-4f7c-b138-848607fc2bcd" providerId="ADAL" clId="{5FFA2E99-04AA-4C70-9BA2-B45131FF9A2F}" dt="2018-10-11T05:19:12.103" v="597" actId="20577"/>
          <ac:spMkLst>
            <pc:docMk/>
            <pc:sldMk cId="4293339457" sldId="267"/>
            <ac:spMk id="7" creationId="{37E302E9-FC8D-43EB-811C-F2445B5B56DE}"/>
          </ac:spMkLst>
        </pc:spChg>
        <pc:spChg chg="mod">
          <ac:chgData name="Phil Coughlan (DEDJTR)" userId="7a28fe5e-bf93-4f7c-b138-848607fc2bcd" providerId="ADAL" clId="{5FFA2E99-04AA-4C70-9BA2-B45131FF9A2F}" dt="2018-10-11T05:17:49.558" v="574" actId="20577"/>
          <ac:spMkLst>
            <pc:docMk/>
            <pc:sldMk cId="4293339457" sldId="267"/>
            <ac:spMk id="8" creationId="{6BEC15D0-C842-4F0F-AC6C-B4B7AE9BC6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870084-912C-4E66-88D8-672BA69B1F80}" type="datetimeFigureOut">
              <a:rPr lang="fr-FR" smtClean="0"/>
              <a:t>11/11/2018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B1C7C2-D450-4468-BD6D-3FD16A9CB7C5}" type="slidenum">
              <a:rPr lang="fr-FR" smtClean="0"/>
              <a:t>‹#›</a:t>
            </a:fld>
            <a:endParaRPr lang="fr-FR"/>
          </a:p>
        </p:txBody>
      </p:sp>
    </p:spTree>
    <p:extLst>
      <p:ext uri="{BB962C8B-B14F-4D97-AF65-F5344CB8AC3E}">
        <p14:creationId xmlns:p14="http://schemas.microsoft.com/office/powerpoint/2010/main" val="1749991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C7E8E-B3DA-446C-94C1-7A51454554CE}" type="datetimeFigureOut">
              <a:rPr lang="fr-FR" smtClean="0"/>
              <a:t>11/11/2018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AF12F-1F19-482F-980B-344806BCCE08}" type="slidenum">
              <a:rPr lang="fr-FR" smtClean="0"/>
              <a:t>‹#›</a:t>
            </a:fld>
            <a:endParaRPr lang="fr-FR"/>
          </a:p>
        </p:txBody>
      </p:sp>
    </p:spTree>
    <p:extLst>
      <p:ext uri="{BB962C8B-B14F-4D97-AF65-F5344CB8AC3E}">
        <p14:creationId xmlns:p14="http://schemas.microsoft.com/office/powerpoint/2010/main" val="317931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 y="0"/>
            <a:ext cx="12190095" cy="6858000"/>
          </a:xfrm>
          <a:prstGeom prst="rect">
            <a:avLst/>
          </a:prstGeom>
        </p:spPr>
      </p:pic>
      <p:sp>
        <p:nvSpPr>
          <p:cNvPr id="4" name="Titre 1"/>
          <p:cNvSpPr>
            <a:spLocks noGrp="1"/>
          </p:cNvSpPr>
          <p:nvPr>
            <p:ph type="title" hasCustomPrompt="1"/>
          </p:nvPr>
        </p:nvSpPr>
        <p:spPr>
          <a:xfrm>
            <a:off x="452284" y="787414"/>
            <a:ext cx="11189110" cy="1792153"/>
          </a:xfrm>
          <a:noFill/>
        </p:spPr>
        <p:txBody>
          <a:bodyPr anchor="ctr">
            <a:normAutofit/>
          </a:bodyPr>
          <a:lstStyle>
            <a:lvl1pPr algn="l">
              <a:defRPr sz="4000" baseline="0">
                <a:solidFill>
                  <a:schemeClr val="bg1"/>
                </a:solidFill>
              </a:defRPr>
            </a:lvl1pPr>
          </a:lstStyle>
          <a:p>
            <a:r>
              <a:rPr lang="fr-FR" dirty="0"/>
              <a:t>Enter </a:t>
            </a:r>
            <a:r>
              <a:rPr lang="fr-FR" dirty="0" err="1"/>
              <a:t>title</a:t>
            </a:r>
            <a:r>
              <a:rPr lang="fr-FR" dirty="0"/>
              <a:t> of tutorial </a:t>
            </a:r>
            <a:br>
              <a:rPr lang="fr-FR" dirty="0"/>
            </a:br>
            <a:endParaRPr lang="fr-FR" dirty="0"/>
          </a:p>
        </p:txBody>
      </p:sp>
      <p:sp>
        <p:nvSpPr>
          <p:cNvPr id="5" name="Espace réservé du texte 9"/>
          <p:cNvSpPr>
            <a:spLocks noGrp="1"/>
          </p:cNvSpPr>
          <p:nvPr>
            <p:ph type="body" sz="quarter" idx="10" hasCustomPrompt="1"/>
          </p:nvPr>
        </p:nvSpPr>
        <p:spPr>
          <a:xfrm>
            <a:off x="452284" y="3867272"/>
            <a:ext cx="11189110" cy="478952"/>
          </a:xfrm>
        </p:spPr>
        <p:txBody>
          <a:bodyPr>
            <a:noAutofit/>
          </a:bodyPr>
          <a:lstStyle>
            <a:lvl1pPr marL="0" indent="0" algn="l">
              <a:buFontTx/>
              <a:buNone/>
              <a:defRPr sz="24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a:t>Presented</a:t>
            </a:r>
            <a:r>
              <a:rPr lang="fr-FR" dirty="0"/>
              <a:t> by XXX - </a:t>
            </a:r>
            <a:r>
              <a:rPr lang="fr-FR" dirty="0" err="1"/>
              <a:t>Study</a:t>
            </a:r>
            <a:r>
              <a:rPr lang="fr-FR" dirty="0"/>
              <a:t> </a:t>
            </a:r>
            <a:r>
              <a:rPr lang="fr-FR" dirty="0" err="1"/>
              <a:t>Committee</a:t>
            </a:r>
            <a:r>
              <a:rPr lang="fr-FR" dirty="0"/>
              <a:t> </a:t>
            </a:r>
          </a:p>
        </p:txBody>
      </p:sp>
      <p:sp>
        <p:nvSpPr>
          <p:cNvPr id="7" name="Espace réservé du texte 6"/>
          <p:cNvSpPr>
            <a:spLocks noGrp="1"/>
          </p:cNvSpPr>
          <p:nvPr>
            <p:ph type="body" sz="quarter" idx="13" hasCustomPrompt="1"/>
          </p:nvPr>
        </p:nvSpPr>
        <p:spPr>
          <a:xfrm>
            <a:off x="451980" y="4346224"/>
            <a:ext cx="11189414" cy="774416"/>
          </a:xfrm>
        </p:spPr>
        <p:txBody>
          <a:bodyPr>
            <a:noAutofit/>
          </a:bodyPr>
          <a:lstStyle>
            <a:lvl1pPr marL="0" indent="0" algn="l">
              <a:buNone/>
              <a:defRPr sz="2400" b="1" i="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FR" dirty="0"/>
              <a:t>Place - Date</a:t>
            </a:r>
          </a:p>
        </p:txBody>
      </p:sp>
    </p:spTree>
    <p:extLst>
      <p:ext uri="{BB962C8B-B14F-4D97-AF65-F5344CB8AC3E}">
        <p14:creationId xmlns:p14="http://schemas.microsoft.com/office/powerpoint/2010/main" val="130433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5278282"/>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DISCLAIM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p:cNvSpPr txBox="1"/>
          <p:nvPr userDrawn="1"/>
        </p:nvSpPr>
        <p:spPr>
          <a:xfrm>
            <a:off x="4565624" y="909848"/>
            <a:ext cx="4169887" cy="1908215"/>
          </a:xfrm>
          <a:prstGeom prst="rect">
            <a:avLst/>
          </a:prstGeom>
          <a:noFill/>
        </p:spPr>
        <p:txBody>
          <a:bodyPr wrap="square" rtlCol="0">
            <a:spAutoFit/>
          </a:bodyPr>
          <a:lstStyle/>
          <a:p>
            <a:pPr marL="0" algn="just"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Copyright © 2018</a:t>
            </a:r>
          </a:p>
          <a:p>
            <a:pPr marL="0" algn="just"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algn="l" hangingPunct="0"/>
            <a:r>
              <a:rPr lang="en-US" sz="1600" i="0" kern="1200" dirty="0">
                <a:solidFill>
                  <a:schemeClr val="tx1"/>
                </a:solidFill>
                <a:effectLst/>
                <a:latin typeface="Arial" panose="020B0604020202020204" pitchFamily="34" charset="0"/>
                <a:ea typeface="+mn-ea"/>
                <a:cs typeface="Arial" panose="020B0604020202020204" pitchFamily="34" charset="0"/>
              </a:rPr>
              <a:t>This tutorial has been prepared</a:t>
            </a:r>
            <a:r>
              <a:rPr lang="en-US" sz="1600" i="0" kern="1200" baseline="0" dirty="0">
                <a:solidFill>
                  <a:schemeClr val="tx1"/>
                </a:solidFill>
                <a:effectLst/>
                <a:latin typeface="Arial" panose="020B0604020202020204" pitchFamily="34" charset="0"/>
                <a:ea typeface="+mn-ea"/>
                <a:cs typeface="Arial" panose="020B0604020202020204" pitchFamily="34" charset="0"/>
              </a:rPr>
              <a:t> based upon the work of CIGRE and its Working Groups. If it is used in total or in part, proper reference and credit should be given to CIGRE.</a:t>
            </a:r>
            <a:endParaRPr lang="fr-FR" sz="1600" i="0" kern="1200" dirty="0">
              <a:solidFill>
                <a:schemeClr val="tx1"/>
              </a:solidFill>
              <a:effectLst/>
              <a:latin typeface="Arial" panose="020B0604020202020204" pitchFamily="34" charset="0"/>
              <a:ea typeface="+mn-ea"/>
              <a:cs typeface="Arial" panose="020B0604020202020204" pitchFamily="34" charset="0"/>
            </a:endParaRPr>
          </a:p>
        </p:txBody>
      </p:sp>
      <p:sp>
        <p:nvSpPr>
          <p:cNvPr id="10" name="ZoneTexte 9"/>
          <p:cNvSpPr txBox="1"/>
          <p:nvPr userDrawn="1"/>
        </p:nvSpPr>
        <p:spPr>
          <a:xfrm>
            <a:off x="4565624" y="3429000"/>
            <a:ext cx="4169887" cy="2400657"/>
          </a:xfrm>
          <a:prstGeom prst="rect">
            <a:avLst/>
          </a:prstGeom>
          <a:noFill/>
        </p:spPr>
        <p:txBody>
          <a:bodyPr wrap="square" rtlCol="0">
            <a:spAutoFit/>
          </a:bodyPr>
          <a:lstStyle/>
          <a:p>
            <a:pPr marL="0" algn="l"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Disclaimer notice</a:t>
            </a:r>
          </a:p>
          <a:p>
            <a:pPr marL="0" algn="l"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0"/>
            <a:r>
              <a:rPr lang="en-US" sz="1600" i="0" kern="1200" dirty="0">
                <a:solidFill>
                  <a:schemeClr val="tx1"/>
                </a:solidFill>
                <a:effectLst/>
                <a:latin typeface="Arial" panose="020B0604020202020204" pitchFamily="34" charset="0"/>
                <a:ea typeface="+mn-ea"/>
                <a:cs typeface="Arial" panose="020B0604020202020204" pitchFamily="34" charset="0"/>
              </a:rPr>
              <a:t>“CIGRE gives no warranty or assurance about the contents of this publication, nor does it accept any responsibility, as to the accuracy or exhaustiveness of the information.</a:t>
            </a:r>
            <a:r>
              <a:rPr lang="en-US" sz="1600" i="0" kern="1200" baseline="0" dirty="0">
                <a:solidFill>
                  <a:schemeClr val="tx1"/>
                </a:solidFill>
                <a:effectLst/>
                <a:latin typeface="Arial" panose="020B0604020202020204" pitchFamily="34" charset="0"/>
                <a:ea typeface="+mn-ea"/>
                <a:cs typeface="Arial" panose="020B0604020202020204" pitchFamily="34" charset="0"/>
              </a:rPr>
              <a:t> </a:t>
            </a:r>
            <a:r>
              <a:rPr lang="en-US" sz="1600" i="0" kern="1200" dirty="0">
                <a:solidFill>
                  <a:schemeClr val="tx1"/>
                </a:solidFill>
                <a:effectLst/>
                <a:latin typeface="Arial" panose="020B0604020202020204" pitchFamily="34" charset="0"/>
                <a:ea typeface="+mn-ea"/>
                <a:cs typeface="Arial" panose="020B0604020202020204" pitchFamily="34" charset="0"/>
              </a:rPr>
              <a:t>All implied warranties and conditions are excluded to the maximum extent permitted by law”.</a:t>
            </a:r>
            <a:endParaRPr lang="fr-FR" sz="1600" i="0" dirty="0">
              <a:latin typeface="Arial" panose="020B0604020202020204" pitchFamily="34" charset="0"/>
              <a:cs typeface="Arial" panose="020B0604020202020204" pitchFamily="34" charset="0"/>
            </a:endParaRPr>
          </a:p>
        </p:txBody>
      </p:sp>
      <p:sp>
        <p:nvSpPr>
          <p:cNvPr id="11" name="ZoneTexte 10"/>
          <p:cNvSpPr txBox="1"/>
          <p:nvPr userDrawn="1"/>
        </p:nvSpPr>
        <p:spPr>
          <a:xfrm>
            <a:off x="712937" y="2869724"/>
            <a:ext cx="3139750" cy="830997"/>
          </a:xfrm>
          <a:prstGeom prst="rect">
            <a:avLst/>
          </a:prstGeom>
          <a:noFill/>
        </p:spPr>
        <p:txBody>
          <a:bodyPr wrap="square" rtlCol="0">
            <a:spAutoFit/>
          </a:bodyPr>
          <a:lstStyle/>
          <a:p>
            <a:r>
              <a:rPr lang="fr-FR" sz="2400" b="1" i="0" dirty="0">
                <a:latin typeface="Arial" panose="020B0604020202020204" pitchFamily="34" charset="0"/>
                <a:cs typeface="Arial" panose="020B0604020202020204" pitchFamily="34" charset="0"/>
              </a:rPr>
              <a:t>Copyright &amp; </a:t>
            </a:r>
            <a:r>
              <a:rPr lang="fr-FR" sz="2400" b="1" i="0" dirty="0" err="1">
                <a:latin typeface="Arial" panose="020B0604020202020204" pitchFamily="34" charset="0"/>
                <a:cs typeface="Arial" panose="020B0604020202020204" pitchFamily="34" charset="0"/>
              </a:rPr>
              <a:t>Disclaimer</a:t>
            </a:r>
            <a:r>
              <a:rPr lang="fr-FR" sz="2400" b="1" i="0" dirty="0">
                <a:latin typeface="Arial" panose="020B0604020202020204" pitchFamily="34" charset="0"/>
                <a:cs typeface="Arial" panose="020B0604020202020204" pitchFamily="34" charset="0"/>
              </a:rPr>
              <a:t> notice</a:t>
            </a:r>
          </a:p>
        </p:txBody>
      </p:sp>
    </p:spTree>
    <p:extLst>
      <p:ext uri="{BB962C8B-B14F-4D97-AF65-F5344CB8AC3E}">
        <p14:creationId xmlns:p14="http://schemas.microsoft.com/office/powerpoint/2010/main" val="1250647048"/>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1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1048" cy="6858536"/>
          </a:xfrm>
          <a:prstGeom prst="rect">
            <a:avLst/>
          </a:prstGeom>
        </p:spPr>
      </p:pic>
      <p:sp>
        <p:nvSpPr>
          <p:cNvPr id="5" name="Espace réservé du texte 4"/>
          <p:cNvSpPr>
            <a:spLocks noGrp="1"/>
          </p:cNvSpPr>
          <p:nvPr>
            <p:ph type="body" sz="quarter" idx="10" hasCustomPrompt="1"/>
          </p:nvPr>
        </p:nvSpPr>
        <p:spPr>
          <a:xfrm>
            <a:off x="525970" y="1620462"/>
            <a:ext cx="7747000" cy="4846638"/>
          </a:xfrm>
        </p:spPr>
        <p:txBody>
          <a:bodyPr/>
          <a:lstStyle>
            <a:lvl1pPr>
              <a:defRPr sz="2000" b="1"/>
            </a:lvl1pPr>
          </a:lstStyle>
          <a:p>
            <a:pPr lvl="0"/>
            <a:r>
              <a:rPr lang="fr-FR" dirty="0"/>
              <a:t>Enter </a:t>
            </a:r>
            <a:r>
              <a:rPr lang="fr-FR" dirty="0" err="1"/>
              <a:t>chapters</a:t>
            </a:r>
            <a:r>
              <a:rPr lang="fr-FR" dirty="0"/>
              <a:t> / sections</a:t>
            </a:r>
          </a:p>
        </p:txBody>
      </p:sp>
      <p:sp>
        <p:nvSpPr>
          <p:cNvPr id="7" name="Titre 20"/>
          <p:cNvSpPr>
            <a:spLocks noGrp="1"/>
          </p:cNvSpPr>
          <p:nvPr>
            <p:ph type="title" hasCustomPrompt="1"/>
          </p:nvPr>
        </p:nvSpPr>
        <p:spPr>
          <a:xfrm>
            <a:off x="525970" y="413249"/>
            <a:ext cx="3987841" cy="697832"/>
          </a:xfrm>
          <a:prstGeom prst="rect">
            <a:avLst/>
          </a:prstGeom>
        </p:spPr>
        <p:txBody>
          <a:bodyPr anchor="b">
            <a:normAutofit/>
          </a:bodyPr>
          <a:lstStyle>
            <a:lvl1pPr algn="l" defTabSz="914400" rtl="0" eaLnBrk="1" latinLnBrk="0" hangingPunct="1">
              <a:lnSpc>
                <a:spcPct val="90000"/>
              </a:lnSpc>
              <a:spcBef>
                <a:spcPct val="0"/>
              </a:spcBef>
              <a:buNone/>
              <a:defRPr lang="fr-FR" sz="3200" b="1" kern="1200" dirty="0">
                <a:solidFill>
                  <a:schemeClr val="tx1"/>
                </a:solidFill>
                <a:latin typeface="Arial" panose="020B0604020202020204" pitchFamily="34" charset="0"/>
                <a:ea typeface="+mj-ea"/>
                <a:cs typeface="Arial" panose="020B0604020202020204" pitchFamily="34" charset="0"/>
              </a:defRPr>
            </a:lvl1pPr>
          </a:lstStyle>
          <a:p>
            <a:r>
              <a:rPr lang="fr-FR" dirty="0"/>
              <a:t>Table of contents</a:t>
            </a:r>
          </a:p>
        </p:txBody>
      </p:sp>
    </p:spTree>
    <p:extLst>
      <p:ext uri="{BB962C8B-B14F-4D97-AF65-F5344CB8AC3E}">
        <p14:creationId xmlns:p14="http://schemas.microsoft.com/office/powerpoint/2010/main" val="31600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texte 16"/>
          <p:cNvSpPr>
            <a:spLocks noGrp="1"/>
          </p:cNvSpPr>
          <p:nvPr>
            <p:ph type="body" sz="quarter" idx="10" hasCustomPrompt="1"/>
          </p:nvPr>
        </p:nvSpPr>
        <p:spPr>
          <a:xfrm>
            <a:off x="2066887" y="701340"/>
            <a:ext cx="7553325" cy="3557588"/>
          </a:xfrm>
          <a:prstGeom prst="rect">
            <a:avLst/>
          </a:prstGeom>
        </p:spPr>
        <p:txBody>
          <a:bodyPr anchor="b">
            <a:normAutofit/>
          </a:bodyPr>
          <a:lstStyle>
            <a:lvl1pPr marL="0" indent="0" algn="ctr">
              <a:buNone/>
              <a:defRPr sz="4800" b="1" baseline="0"/>
            </a:lvl1pPr>
          </a:lstStyle>
          <a:p>
            <a:pPr lvl="0"/>
            <a:r>
              <a:rPr lang="fr-FR" dirty="0"/>
              <a:t>Section </a:t>
            </a:r>
            <a:r>
              <a:rPr lang="fr-FR" dirty="0" err="1"/>
              <a:t>title</a:t>
            </a:r>
            <a:endParaRPr lang="fr-FR" dirty="0"/>
          </a:p>
        </p:txBody>
      </p:sp>
      <p:sp>
        <p:nvSpPr>
          <p:cNvPr id="5" name="Espace réservé du texte 18"/>
          <p:cNvSpPr>
            <a:spLocks noGrp="1"/>
          </p:cNvSpPr>
          <p:nvPr>
            <p:ph type="body" sz="quarter" idx="11" hasCustomPrompt="1"/>
          </p:nvPr>
        </p:nvSpPr>
        <p:spPr>
          <a:xfrm>
            <a:off x="2067675" y="4403726"/>
            <a:ext cx="7553325" cy="954855"/>
          </a:xfrm>
          <a:prstGeom prst="rect">
            <a:avLst/>
          </a:prstGeom>
        </p:spPr>
        <p:txBody>
          <a:bodyPr>
            <a:normAutofit/>
          </a:bodyPr>
          <a:lstStyle>
            <a:lvl1pPr marL="0" indent="0" algn="ctr">
              <a:buNone/>
              <a:defRPr sz="2500" b="1"/>
            </a:lvl1pPr>
          </a:lstStyle>
          <a:p>
            <a:pPr lvl="0"/>
            <a:r>
              <a:rPr lang="fr-FR" dirty="0" err="1"/>
              <a:t>Subtitle</a:t>
            </a:r>
            <a:r>
              <a:rPr lang="fr-FR" dirty="0"/>
              <a:t> if </a:t>
            </a:r>
            <a:r>
              <a:rPr lang="fr-FR" dirty="0" err="1"/>
              <a:t>needed</a:t>
            </a:r>
            <a:endParaRPr lang="fr-FR" dirty="0"/>
          </a:p>
        </p:txBody>
      </p:sp>
      <p:sp>
        <p:nvSpPr>
          <p:cNvPr id="21" name="Espace réservé du texte 20"/>
          <p:cNvSpPr>
            <a:spLocks noGrp="1"/>
          </p:cNvSpPr>
          <p:nvPr>
            <p:ph type="body" sz="quarter" idx="12" hasCustomPrompt="1"/>
          </p:nvPr>
        </p:nvSpPr>
        <p:spPr>
          <a:xfrm>
            <a:off x="579488" y="5751870"/>
            <a:ext cx="8574344" cy="560439"/>
          </a:xfrm>
        </p:spPr>
        <p:txBody>
          <a:bodyPr>
            <a:noAutofit/>
          </a:bodyPr>
          <a:lstStyle>
            <a:lvl1pPr marL="0" indent="0">
              <a:lnSpc>
                <a:spcPct val="100000"/>
              </a:lnSpc>
              <a:buNone/>
              <a:defRPr sz="1600" b="1">
                <a:solidFill>
                  <a:schemeClr val="bg1">
                    <a:lumMod val="65000"/>
                  </a:schemeClr>
                </a:solidFill>
              </a:defRPr>
            </a:lvl1pPr>
          </a:lstStyle>
          <a:p>
            <a:pPr lvl="0"/>
            <a:r>
              <a:rPr lang="fr-FR" dirty="0"/>
              <a:t>Tutorial </a:t>
            </a:r>
            <a:r>
              <a:rPr lang="fr-FR" dirty="0" err="1"/>
              <a:t>Title</a:t>
            </a:r>
            <a:r>
              <a:rPr lang="fr-FR" dirty="0"/>
              <a:t/>
            </a:r>
            <a:br>
              <a:rPr lang="fr-FR" dirty="0"/>
            </a:br>
            <a:r>
              <a:rPr lang="fr-FR" dirty="0"/>
              <a:t>CIGRE Paris Session 2018 - date</a:t>
            </a:r>
          </a:p>
        </p:txBody>
      </p:sp>
    </p:spTree>
    <p:extLst>
      <p:ext uri="{BB962C8B-B14F-4D97-AF65-F5344CB8AC3E}">
        <p14:creationId xmlns:p14="http://schemas.microsoft.com/office/powerpoint/2010/main" val="86786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re 20"/>
          <p:cNvSpPr>
            <a:spLocks noGrp="1"/>
          </p:cNvSpPr>
          <p:nvPr>
            <p:ph type="title" hasCustomPrompt="1"/>
          </p:nvPr>
        </p:nvSpPr>
        <p:spPr>
          <a:xfrm>
            <a:off x="525970" y="413249"/>
            <a:ext cx="8951422" cy="697832"/>
          </a:xfrm>
          <a:prstGeom prst="rect">
            <a:avLst/>
          </a:prstGeom>
        </p:spPr>
        <p:txBody>
          <a:bodyPr anchor="b">
            <a:normAutofit/>
          </a:bodyPr>
          <a:lstStyle>
            <a:lvl1pPr algn="l" defTabSz="914400" rtl="0" eaLnBrk="1" latinLnBrk="0" hangingPunct="1">
              <a:lnSpc>
                <a:spcPct val="90000"/>
              </a:lnSpc>
              <a:spcBef>
                <a:spcPct val="0"/>
              </a:spcBef>
              <a:buNone/>
              <a:defRPr lang="fr-FR" sz="3200" b="1" kern="1200" dirty="0">
                <a:solidFill>
                  <a:schemeClr val="tx1"/>
                </a:solidFill>
                <a:latin typeface="Arial" panose="020B0604020202020204" pitchFamily="34" charset="0"/>
                <a:ea typeface="+mj-ea"/>
                <a:cs typeface="Arial" panose="020B0604020202020204" pitchFamily="34" charset="0"/>
              </a:defRPr>
            </a:lvl1pPr>
          </a:lstStyle>
          <a:p>
            <a:r>
              <a:rPr lang="fr-FR" dirty="0" err="1"/>
              <a:t>Title</a:t>
            </a:r>
            <a:r>
              <a:rPr lang="fr-FR" dirty="0"/>
              <a:t> of slide</a:t>
            </a:r>
          </a:p>
        </p:txBody>
      </p:sp>
      <p:sp>
        <p:nvSpPr>
          <p:cNvPr id="12" name="Espace réservé du texte 24"/>
          <p:cNvSpPr>
            <a:spLocks noGrp="1"/>
          </p:cNvSpPr>
          <p:nvPr>
            <p:ph type="body" sz="quarter" idx="10"/>
          </p:nvPr>
        </p:nvSpPr>
        <p:spPr>
          <a:xfrm>
            <a:off x="525464" y="2285999"/>
            <a:ext cx="8951912" cy="3933825"/>
          </a:xfrm>
          <a:prstGeom prst="rect">
            <a:avLst/>
          </a:prstGeom>
        </p:spPr>
        <p:txBody>
          <a:bodyPr/>
          <a:lstStyle>
            <a:lvl1pPr algn="l">
              <a:defRPr sz="2400">
                <a:latin typeface="Arial" panose="020B0604020202020204" pitchFamily="34" charset="0"/>
                <a:cs typeface="Arial" panose="020B0604020202020204" pitchFamily="34" charset="0"/>
              </a:defRPr>
            </a:lvl1pPr>
            <a:lvl2pPr algn="l">
              <a:defRPr sz="2000" b="1">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600">
                <a:latin typeface="Arial" panose="020B0604020202020204" pitchFamily="34" charset="0"/>
                <a:cs typeface="Arial" panose="020B0604020202020204" pitchFamily="34" charset="0"/>
              </a:defRPr>
            </a:lvl4pPr>
            <a:lvl5pPr algn="l">
              <a:defRPr sz="160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26"/>
          <p:cNvSpPr>
            <a:spLocks noGrp="1"/>
          </p:cNvSpPr>
          <p:nvPr>
            <p:ph type="body" sz="quarter" idx="11" hasCustomPrompt="1"/>
          </p:nvPr>
        </p:nvSpPr>
        <p:spPr>
          <a:xfrm>
            <a:off x="525463" y="1165225"/>
            <a:ext cx="8951912" cy="687388"/>
          </a:xfrm>
          <a:prstGeom prst="rect">
            <a:avLst/>
          </a:prstGeom>
        </p:spPr>
        <p:txBody>
          <a:bodyP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a:lvl2pPr>
          </a:lstStyle>
          <a:p>
            <a:pPr lvl="0"/>
            <a:r>
              <a:rPr lang="fr-FR" dirty="0" err="1"/>
              <a:t>Subtitle</a:t>
            </a:r>
            <a:r>
              <a:rPr lang="fr-FR" dirty="0"/>
              <a:t> if </a:t>
            </a:r>
            <a:r>
              <a:rPr lang="fr-FR" dirty="0" err="1"/>
              <a:t>needed</a:t>
            </a:r>
            <a:endParaRPr lang="fr-FR" dirty="0"/>
          </a:p>
        </p:txBody>
      </p:sp>
    </p:spTree>
    <p:extLst>
      <p:ext uri="{BB962C8B-B14F-4D97-AF65-F5344CB8AC3E}">
        <p14:creationId xmlns:p14="http://schemas.microsoft.com/office/powerpoint/2010/main" val="1301664873"/>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a:prstGeom prst="rect">
            <a:avLst/>
          </a:prstGeom>
        </p:spPr>
        <p:txBody>
          <a:bodyPr anchor="b"/>
          <a:lstStyle>
            <a:lvl1pPr>
              <a:defRPr/>
            </a:lvl1pPr>
          </a:lstStyle>
          <a:p>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a:prstGeom prst="rect">
            <a:avLst/>
          </a:prstGeom>
        </p:spPr>
        <p:txBody>
          <a:bodyPr>
            <a:normAutofit/>
          </a:bodyPr>
          <a:lstStyle>
            <a:lvl1pPr marL="0" indent="0">
              <a:buNone/>
              <a:defRPr lang="fr-FR" sz="2000" b="1"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a:lvl2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Subtitle</a:t>
            </a:r>
            <a:r>
              <a:rPr lang="fr-FR" dirty="0"/>
              <a:t> if </a:t>
            </a:r>
            <a:r>
              <a:rPr lang="fr-FR" dirty="0" err="1"/>
              <a:t>needed</a:t>
            </a:r>
            <a:endParaRPr lang="fr-FR" dirty="0"/>
          </a:p>
        </p:txBody>
      </p:sp>
      <p:sp>
        <p:nvSpPr>
          <p:cNvPr id="9" name="Espace réservé du tableau 2"/>
          <p:cNvSpPr>
            <a:spLocks noGrp="1"/>
          </p:cNvSpPr>
          <p:nvPr>
            <p:ph type="tbl" sz="quarter" idx="12" hasCustomPrompt="1"/>
          </p:nvPr>
        </p:nvSpPr>
        <p:spPr>
          <a:xfrm>
            <a:off x="525463" y="1900349"/>
            <a:ext cx="8951912" cy="4433949"/>
          </a:xfrm>
          <a:prstGeom prst="rect">
            <a:avLst/>
          </a:prstGeom>
        </p:spPr>
        <p:txBody>
          <a:bodyPr/>
          <a:lstStyle>
            <a:lvl1pPr>
              <a:defRPr/>
            </a:lvl1pPr>
          </a:lstStyle>
          <a:p>
            <a:r>
              <a:rPr lang="fr-FR" dirty="0"/>
              <a:t>Insert </a:t>
            </a:r>
            <a:r>
              <a:rPr lang="fr-FR" dirty="0" err="1"/>
              <a:t>your</a:t>
            </a:r>
            <a:r>
              <a:rPr lang="fr-FR" dirty="0"/>
              <a:t> table</a:t>
            </a:r>
          </a:p>
        </p:txBody>
      </p:sp>
    </p:spTree>
    <p:extLst>
      <p:ext uri="{BB962C8B-B14F-4D97-AF65-F5344CB8AC3E}">
        <p14:creationId xmlns:p14="http://schemas.microsoft.com/office/powerpoint/2010/main" val="1035690601"/>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p:spPr>
        <p:txBody>
          <a:bodyPr anchor="b">
            <a:normAutofit/>
          </a:bodyPr>
          <a:lstStyle>
            <a:lvl1pPr>
              <a:defRPr lang="fr-FR" sz="32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p:spPr>
        <p:txBody>
          <a:bodyPr>
            <a:normAutofit/>
          </a:bodyPr>
          <a:lstStyle>
            <a:lvl1pPr marL="0" indent="0">
              <a:buNone/>
              <a:defRPr sz="2000" b="1"/>
            </a:lvl1pPr>
            <a:lvl2pPr marL="457200" indent="0">
              <a:buNone/>
              <a:defRPr/>
            </a:lvl2pPr>
          </a:lstStyle>
          <a:p>
            <a:pPr lvl="0"/>
            <a:r>
              <a:rPr lang="fr-FR" dirty="0" err="1"/>
              <a:t>Subtitle</a:t>
            </a:r>
            <a:r>
              <a:rPr lang="fr-FR" dirty="0"/>
              <a:t> if </a:t>
            </a:r>
            <a:r>
              <a:rPr lang="fr-FR" dirty="0" err="1"/>
              <a:t>needed</a:t>
            </a:r>
            <a:endParaRPr lang="fr-FR" dirty="0"/>
          </a:p>
        </p:txBody>
      </p:sp>
      <p:sp>
        <p:nvSpPr>
          <p:cNvPr id="9" name="Espace réservé du graphique 3"/>
          <p:cNvSpPr>
            <a:spLocks noGrp="1"/>
          </p:cNvSpPr>
          <p:nvPr>
            <p:ph type="chart" sz="quarter" idx="12" hasCustomPrompt="1"/>
          </p:nvPr>
        </p:nvSpPr>
        <p:spPr>
          <a:xfrm>
            <a:off x="525464" y="1906757"/>
            <a:ext cx="8951912" cy="4511675"/>
          </a:xfrm>
        </p:spPr>
        <p:txBody>
          <a:bodyPr/>
          <a:lstStyle>
            <a:lvl1pPr>
              <a:defRPr/>
            </a:lvl1pPr>
          </a:lstStyle>
          <a:p>
            <a:r>
              <a:rPr lang="fr-FR" dirty="0"/>
              <a:t>Insert </a:t>
            </a:r>
            <a:r>
              <a:rPr lang="fr-FR" dirty="0" err="1"/>
              <a:t>your</a:t>
            </a:r>
            <a:r>
              <a:rPr lang="fr-FR" dirty="0"/>
              <a:t> graph</a:t>
            </a:r>
          </a:p>
        </p:txBody>
      </p:sp>
    </p:spTree>
    <p:extLst>
      <p:ext uri="{BB962C8B-B14F-4D97-AF65-F5344CB8AC3E}">
        <p14:creationId xmlns:p14="http://schemas.microsoft.com/office/powerpoint/2010/main" val="761662887"/>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7148516" y="446972"/>
            <a:ext cx="4774779" cy="2258485"/>
          </a:xfrm>
        </p:spPr>
        <p:txBody>
          <a:bodyPr anchor="b">
            <a:normAutofit/>
          </a:bodyPr>
          <a:lstStyle>
            <a:lvl1pPr algn="l" defTabSz="914400" rtl="0" eaLnBrk="1" latinLnBrk="0" hangingPunct="1">
              <a:lnSpc>
                <a:spcPct val="90000"/>
              </a:lnSpc>
              <a:spcBef>
                <a:spcPct val="0"/>
              </a:spcBef>
              <a:buNone/>
              <a:defRPr lang="fr-FR" sz="2400" b="1" kern="1200" dirty="0">
                <a:solidFill>
                  <a:schemeClr val="tx1"/>
                </a:solidFill>
                <a:latin typeface="Arial" panose="020B0604020202020204" pitchFamily="34" charset="0"/>
                <a:ea typeface="+mj-ea"/>
                <a:cs typeface="Arial" panose="020B0604020202020204" pitchFamily="34" charset="0"/>
              </a:defRPr>
            </a:lvl1pPr>
          </a:lstStyle>
          <a:p>
            <a:r>
              <a:rPr lang="fr-FR" dirty="0" err="1"/>
              <a:t>Title</a:t>
            </a:r>
            <a:r>
              <a:rPr lang="fr-FR" dirty="0"/>
              <a:t> of </a:t>
            </a:r>
            <a:r>
              <a:rPr lang="fr-FR" dirty="0" err="1"/>
              <a:t>picture</a:t>
            </a:r>
            <a:endParaRPr lang="fr-FR" dirty="0"/>
          </a:p>
        </p:txBody>
      </p:sp>
      <p:sp>
        <p:nvSpPr>
          <p:cNvPr id="8" name="Espace réservé du texte 26"/>
          <p:cNvSpPr>
            <a:spLocks noGrp="1"/>
          </p:cNvSpPr>
          <p:nvPr>
            <p:ph type="body" sz="quarter" idx="11" hasCustomPrompt="1"/>
          </p:nvPr>
        </p:nvSpPr>
        <p:spPr>
          <a:xfrm>
            <a:off x="7128174" y="2901545"/>
            <a:ext cx="4795121" cy="2568230"/>
          </a:xfrm>
        </p:spPr>
        <p:txBody>
          <a:bodyPr>
            <a:normAutofit/>
          </a:bodyPr>
          <a:lstStyle>
            <a:lvl1pPr marL="0" indent="0" algn="l">
              <a:buNone/>
              <a:defRPr sz="1800"/>
            </a:lvl1pPr>
            <a:lvl2pPr marL="457200" indent="0">
              <a:buNone/>
              <a:defRPr/>
            </a:lvl2pPr>
          </a:lstStyle>
          <a:p>
            <a:pPr lvl="0"/>
            <a:r>
              <a:rPr lang="fr-FR" dirty="0" err="1"/>
              <a:t>Text</a:t>
            </a:r>
            <a:r>
              <a:rPr lang="fr-FR" dirty="0"/>
              <a:t> if </a:t>
            </a:r>
            <a:r>
              <a:rPr lang="fr-FR" dirty="0" err="1"/>
              <a:t>needed</a:t>
            </a:r>
            <a:endParaRPr lang="fr-FR" dirty="0"/>
          </a:p>
        </p:txBody>
      </p:sp>
      <p:sp>
        <p:nvSpPr>
          <p:cNvPr id="9" name="Espace réservé pour une image  3"/>
          <p:cNvSpPr>
            <a:spLocks noGrp="1"/>
          </p:cNvSpPr>
          <p:nvPr>
            <p:ph type="pic" sz="quarter" idx="12" hasCustomPrompt="1"/>
          </p:nvPr>
        </p:nvSpPr>
        <p:spPr>
          <a:xfrm>
            <a:off x="0" y="0"/>
            <a:ext cx="6629400" cy="6858000"/>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Tree>
    <p:extLst>
      <p:ext uri="{BB962C8B-B14F-4D97-AF65-F5344CB8AC3E}">
        <p14:creationId xmlns:p14="http://schemas.microsoft.com/office/powerpoint/2010/main" val="2764345681"/>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20"/>
          <p:cNvSpPr>
            <a:spLocks noGrp="1"/>
          </p:cNvSpPr>
          <p:nvPr>
            <p:ph type="title" hasCustomPrompt="1"/>
          </p:nvPr>
        </p:nvSpPr>
        <p:spPr>
          <a:xfrm>
            <a:off x="6117737" y="1363287"/>
            <a:ext cx="4774779" cy="1752399"/>
          </a:xfrm>
        </p:spPr>
        <p:txBody>
          <a:bodyPr anchor="b">
            <a:normAutofit/>
          </a:bodyPr>
          <a:lstStyle>
            <a:lvl1pPr algn="l">
              <a:defRPr sz="2400"/>
            </a:lvl1pPr>
          </a:lstStyle>
          <a:p>
            <a:r>
              <a:rPr lang="fr-FR" dirty="0" err="1"/>
              <a:t>Title</a:t>
            </a:r>
            <a:r>
              <a:rPr lang="fr-FR" dirty="0"/>
              <a:t> of </a:t>
            </a:r>
            <a:r>
              <a:rPr lang="fr-FR" dirty="0" err="1"/>
              <a:t>picture</a:t>
            </a:r>
            <a:endParaRPr lang="fr-FR" dirty="0"/>
          </a:p>
        </p:txBody>
      </p:sp>
      <p:sp>
        <p:nvSpPr>
          <p:cNvPr id="10" name="Espace réservé du texte 26"/>
          <p:cNvSpPr>
            <a:spLocks noGrp="1"/>
          </p:cNvSpPr>
          <p:nvPr>
            <p:ph type="body" sz="quarter" idx="11" hasCustomPrompt="1"/>
          </p:nvPr>
        </p:nvSpPr>
        <p:spPr>
          <a:xfrm>
            <a:off x="6097395" y="3211940"/>
            <a:ext cx="4795121" cy="2291085"/>
          </a:xfrm>
        </p:spPr>
        <p:txBody>
          <a:bodyPr>
            <a:normAutofit/>
          </a:bodyPr>
          <a:lstStyle>
            <a:lvl1pPr marL="0" indent="0" algn="l">
              <a:buNone/>
              <a:defRPr sz="1800"/>
            </a:lvl1pPr>
            <a:lvl2pPr marL="457200" indent="0">
              <a:buNone/>
              <a:defRPr/>
            </a:lvl2pPr>
          </a:lstStyle>
          <a:p>
            <a:pPr lvl="0"/>
            <a:r>
              <a:rPr lang="fr-FR" dirty="0" err="1"/>
              <a:t>Text</a:t>
            </a:r>
            <a:r>
              <a:rPr lang="fr-FR" dirty="0"/>
              <a:t> if </a:t>
            </a:r>
            <a:r>
              <a:rPr lang="fr-FR" dirty="0" err="1"/>
              <a:t>needed</a:t>
            </a:r>
            <a:endParaRPr lang="fr-FR" dirty="0"/>
          </a:p>
        </p:txBody>
      </p:sp>
      <p:sp>
        <p:nvSpPr>
          <p:cNvPr id="11" name="Espace réservé pour une image  3"/>
          <p:cNvSpPr>
            <a:spLocks noGrp="1"/>
          </p:cNvSpPr>
          <p:nvPr>
            <p:ph type="pic" sz="quarter" idx="12" hasCustomPrompt="1"/>
          </p:nvPr>
        </p:nvSpPr>
        <p:spPr>
          <a:xfrm>
            <a:off x="533400" y="1363287"/>
            <a:ext cx="5114897" cy="5494713"/>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
        <p:nvSpPr>
          <p:cNvPr id="12" name="Espace réservé du texte 7"/>
          <p:cNvSpPr>
            <a:spLocks noGrp="1"/>
          </p:cNvSpPr>
          <p:nvPr>
            <p:ph type="body" sz="quarter" idx="14" hasCustomPrompt="1"/>
          </p:nvPr>
        </p:nvSpPr>
        <p:spPr>
          <a:xfrm>
            <a:off x="533400" y="573089"/>
            <a:ext cx="8696325" cy="485774"/>
          </a:xfrm>
        </p:spPr>
        <p:txBody>
          <a:bodyPr>
            <a:normAutofit/>
          </a:bodyPr>
          <a:lstStyle>
            <a:lvl1pPr marL="0" indent="0">
              <a:buNone/>
              <a:defRPr sz="3200" b="1"/>
            </a:lvl1pPr>
          </a:lstStyle>
          <a:p>
            <a:pPr lvl="0"/>
            <a:r>
              <a:rPr lang="fr-FR" dirty="0" err="1"/>
              <a:t>Title</a:t>
            </a:r>
            <a:r>
              <a:rPr lang="fr-FR" dirty="0"/>
              <a:t> of slide (if </a:t>
            </a:r>
            <a:r>
              <a:rPr lang="fr-FR" dirty="0" err="1"/>
              <a:t>needed</a:t>
            </a:r>
            <a:r>
              <a:rPr lang="fr-FR" dirty="0"/>
              <a:t>)</a:t>
            </a:r>
          </a:p>
        </p:txBody>
      </p:sp>
    </p:spTree>
    <p:extLst>
      <p:ext uri="{BB962C8B-B14F-4D97-AF65-F5344CB8AC3E}">
        <p14:creationId xmlns:p14="http://schemas.microsoft.com/office/powerpoint/2010/main" val="3863932811"/>
      </p:ext>
    </p:extLst>
  </p:cSld>
  <p:clrMapOvr>
    <a:masterClrMapping/>
  </p:clrMapOvr>
  <p:extLst mod="1">
    <p:ext uri="{DCECCB84-F9BA-43D5-87BE-67443E8EF086}">
      <p15:sldGuideLst xmlns:p15="http://schemas.microsoft.com/office/powerpoint/2012/main">
        <p15:guide id="1" orient="horz" pos="595"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exte 3"/>
          <p:cNvSpPr>
            <a:spLocks noGrp="1"/>
          </p:cNvSpPr>
          <p:nvPr>
            <p:ph type="body" sz="quarter" idx="10" hasCustomPrompt="1"/>
          </p:nvPr>
        </p:nvSpPr>
        <p:spPr>
          <a:xfrm>
            <a:off x="511026" y="5667411"/>
            <a:ext cx="4218767" cy="828675"/>
          </a:xfrm>
        </p:spPr>
        <p:txBody>
          <a:bodyPr anchor="t">
            <a:normAutofit/>
          </a:bodyPr>
          <a:lstStyle>
            <a:lvl1pPr marL="0" indent="0" algn="ctr">
              <a:buNone/>
              <a:defRPr sz="1800" baseline="0"/>
            </a:lvl1pPr>
            <a:lvl5pPr marL="1828800" indent="0" algn="ctr">
              <a:buNone/>
              <a:defRPr/>
            </a:lvl5pPr>
          </a:lstStyle>
          <a:p>
            <a:pPr lvl="0"/>
            <a:r>
              <a:rPr lang="fr-FR" dirty="0"/>
              <a:t>Picture 1 - </a:t>
            </a:r>
            <a:r>
              <a:rPr lang="fr-FR" dirty="0" err="1"/>
              <a:t>Example</a:t>
            </a:r>
            <a:endParaRPr lang="fr-FR" dirty="0"/>
          </a:p>
        </p:txBody>
      </p:sp>
      <p:sp>
        <p:nvSpPr>
          <p:cNvPr id="12" name="Espace réservé pour une image  6"/>
          <p:cNvSpPr>
            <a:spLocks noGrp="1"/>
          </p:cNvSpPr>
          <p:nvPr>
            <p:ph type="pic" sz="quarter" idx="12" hasCustomPrompt="1"/>
          </p:nvPr>
        </p:nvSpPr>
        <p:spPr>
          <a:xfrm>
            <a:off x="511175" y="1457325"/>
            <a:ext cx="4218767" cy="4060825"/>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
        <p:nvSpPr>
          <p:cNvPr id="14" name="Espace réservé du texte 5"/>
          <p:cNvSpPr>
            <a:spLocks noGrp="1"/>
          </p:cNvSpPr>
          <p:nvPr>
            <p:ph type="body" sz="quarter" idx="15" hasCustomPrompt="1"/>
          </p:nvPr>
        </p:nvSpPr>
        <p:spPr>
          <a:xfrm>
            <a:off x="527652" y="565448"/>
            <a:ext cx="8696325" cy="515158"/>
          </a:xfrm>
        </p:spPr>
        <p:txBody>
          <a:bodyPr>
            <a:noAutofit/>
          </a:bodyPr>
          <a:lstStyle>
            <a:lvl1pPr marL="0" indent="0">
              <a:buNone/>
              <a:defRPr sz="3200" b="1" baseline="0"/>
            </a:lvl1pPr>
          </a:lstStyle>
          <a:p>
            <a:pPr lvl="0"/>
            <a:r>
              <a:rPr lang="fr-FR" dirty="0" err="1"/>
              <a:t>Title</a:t>
            </a:r>
            <a:r>
              <a:rPr lang="fr-FR" dirty="0"/>
              <a:t> of slide (if </a:t>
            </a:r>
            <a:r>
              <a:rPr lang="fr-FR" dirty="0" err="1"/>
              <a:t>needed</a:t>
            </a:r>
            <a:r>
              <a:rPr lang="fr-FR" dirty="0"/>
              <a:t>)</a:t>
            </a:r>
          </a:p>
        </p:txBody>
      </p:sp>
      <p:sp>
        <p:nvSpPr>
          <p:cNvPr id="9" name="Espace réservé du texte 3"/>
          <p:cNvSpPr>
            <a:spLocks noGrp="1"/>
          </p:cNvSpPr>
          <p:nvPr>
            <p:ph type="body" sz="quarter" idx="16" hasCustomPrompt="1"/>
          </p:nvPr>
        </p:nvSpPr>
        <p:spPr>
          <a:xfrm>
            <a:off x="5005061" y="5660008"/>
            <a:ext cx="4218767" cy="828675"/>
          </a:xfrm>
        </p:spPr>
        <p:txBody>
          <a:bodyPr anchor="t">
            <a:normAutofit/>
          </a:bodyPr>
          <a:lstStyle>
            <a:lvl1pPr marL="0" indent="0" algn="ctr">
              <a:buNone/>
              <a:defRPr sz="1800" baseline="0"/>
            </a:lvl1pPr>
            <a:lvl5pPr marL="1828800" indent="0" algn="ctr">
              <a:buNone/>
              <a:defRPr/>
            </a:lvl5pPr>
          </a:lstStyle>
          <a:p>
            <a:pPr lvl="0"/>
            <a:r>
              <a:rPr lang="fr-FR" dirty="0"/>
              <a:t>Picture 2 - </a:t>
            </a:r>
            <a:r>
              <a:rPr lang="fr-FR" dirty="0" err="1"/>
              <a:t>Example</a:t>
            </a:r>
            <a:endParaRPr lang="fr-FR" dirty="0"/>
          </a:p>
        </p:txBody>
      </p:sp>
      <p:sp>
        <p:nvSpPr>
          <p:cNvPr id="16" name="Espace réservé pour une image  6"/>
          <p:cNvSpPr>
            <a:spLocks noGrp="1"/>
          </p:cNvSpPr>
          <p:nvPr>
            <p:ph type="pic" sz="quarter" idx="17" hasCustomPrompt="1"/>
          </p:nvPr>
        </p:nvSpPr>
        <p:spPr>
          <a:xfrm>
            <a:off x="5005210" y="1449922"/>
            <a:ext cx="4218767" cy="4060825"/>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Tree>
    <p:extLst>
      <p:ext uri="{BB962C8B-B14F-4D97-AF65-F5344CB8AC3E}">
        <p14:creationId xmlns:p14="http://schemas.microsoft.com/office/powerpoint/2010/main" val="338781117"/>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3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838200" y="0"/>
            <a:ext cx="8951422" cy="1325563"/>
          </a:xfrm>
          <a:prstGeom prst="rect">
            <a:avLst/>
          </a:prstGeom>
        </p:spPr>
        <p:txBody>
          <a:bodyPr vert="horz" lIns="91440" tIns="45720" rIns="91440" bIns="45720" rtlCol="0" anchor="ctr">
            <a:normAutofit/>
          </a:bodyPr>
          <a:lstStyle/>
          <a:p>
            <a:r>
              <a:rPr lang="fr-FR" dirty="0"/>
              <a:t>Modifiez le style du titre</a:t>
            </a:r>
          </a:p>
        </p:txBody>
      </p:sp>
      <p:sp>
        <p:nvSpPr>
          <p:cNvPr id="5" name="Espace réservé du texte 2"/>
          <p:cNvSpPr>
            <a:spLocks noGrp="1"/>
          </p:cNvSpPr>
          <p:nvPr>
            <p:ph type="body" idx="1"/>
          </p:nvPr>
        </p:nvSpPr>
        <p:spPr>
          <a:xfrm>
            <a:off x="838200" y="1700934"/>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555429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60" r:id="rId5"/>
    <p:sldLayoutId id="2147483662" r:id="rId6"/>
    <p:sldLayoutId id="2147483661" r:id="rId7"/>
    <p:sldLayoutId id="2147483663" r:id="rId8"/>
    <p:sldLayoutId id="2147483666" r:id="rId9"/>
    <p:sldLayoutId id="2147483665" r:id="rId10"/>
    <p:sldLayoutId id="2147483659" r:id="rId1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 typeface="Wingdings" panose="05000000000000000000" pitchFamily="2" charset="2"/>
        <a:buChar char="ü"/>
        <a:defRPr sz="2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65338" indent="-228600" algn="l" defTabSz="914400" rtl="0" eaLnBrk="1" latinLnBrk="0" hangingPunct="1">
        <a:lnSpc>
          <a:spcPct val="90000"/>
        </a:lnSpc>
        <a:spcBef>
          <a:spcPts val="500"/>
        </a:spcBef>
        <a:buFont typeface="Arial" panose="020B0604020202020204" pitchFamily="34" charset="0"/>
        <a:buChar char="•"/>
        <a:defRPr sz="1800" b="1" kern="1200">
          <a:solidFill>
            <a:schemeClr val="bg1">
              <a:lumMod val="6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lang="fr-FR" sz="1800" b="1" kern="1200" dirty="0" smtClean="0">
          <a:solidFill>
            <a:schemeClr val="bg1">
              <a:lumMod val="65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51980" y="1555949"/>
            <a:ext cx="11189110" cy="478952"/>
          </a:xfrm>
        </p:spPr>
        <p:txBody>
          <a:bodyPr/>
          <a:lstStyle/>
          <a:p>
            <a:r>
              <a:rPr lang="en-AU" dirty="0"/>
              <a:t>Presented</a:t>
            </a:r>
            <a:r>
              <a:rPr lang="fr-FR" dirty="0"/>
              <a:t> by </a:t>
            </a:r>
            <a:r>
              <a:rPr lang="fr-FR" dirty="0" smtClean="0"/>
              <a:t>Crina Costan </a:t>
            </a:r>
            <a:r>
              <a:rPr lang="fr-FR" dirty="0"/>
              <a:t>- </a:t>
            </a:r>
            <a:r>
              <a:rPr lang="en-AU" dirty="0"/>
              <a:t>Convener</a:t>
            </a:r>
          </a:p>
        </p:txBody>
      </p:sp>
      <p:sp>
        <p:nvSpPr>
          <p:cNvPr id="7" name="Espace réservé du texte 6"/>
          <p:cNvSpPr>
            <a:spLocks noGrp="1"/>
          </p:cNvSpPr>
          <p:nvPr>
            <p:ph type="body" sz="quarter" idx="13"/>
          </p:nvPr>
        </p:nvSpPr>
        <p:spPr>
          <a:xfrm>
            <a:off x="451676" y="2367132"/>
            <a:ext cx="11189414" cy="774416"/>
          </a:xfrm>
        </p:spPr>
        <p:txBody>
          <a:bodyPr/>
          <a:lstStyle/>
          <a:p>
            <a:r>
              <a:rPr lang="en-AU" dirty="0"/>
              <a:t>Hobart – 15/11/2018</a:t>
            </a:r>
          </a:p>
        </p:txBody>
      </p:sp>
      <p:pic>
        <p:nvPicPr>
          <p:cNvPr id="5" name="Picture 4"/>
          <p:cNvPicPr>
            <a:picLocks noChangeAspect="1"/>
          </p:cNvPicPr>
          <p:nvPr/>
        </p:nvPicPr>
        <p:blipFill>
          <a:blip r:embed="rId2"/>
          <a:stretch>
            <a:fillRect/>
          </a:stretch>
        </p:blipFill>
        <p:spPr>
          <a:xfrm>
            <a:off x="7348238" y="0"/>
            <a:ext cx="4843762" cy="6862891"/>
          </a:xfrm>
          <a:prstGeom prst="rect">
            <a:avLst/>
          </a:prstGeom>
        </p:spPr>
      </p:pic>
    </p:spTree>
    <p:extLst>
      <p:ext uri="{BB962C8B-B14F-4D97-AF65-F5344CB8AC3E}">
        <p14:creationId xmlns:p14="http://schemas.microsoft.com/office/powerpoint/2010/main" val="981769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a:xfrm>
            <a:off x="525970" y="6183787"/>
            <a:ext cx="8574344" cy="560439"/>
          </a:xfrm>
        </p:spPr>
        <p:txBody>
          <a:bodyPr/>
          <a:lstStyle/>
          <a:p>
            <a:r>
              <a:rPr lang="fr-FR" dirty="0"/>
              <a:t>ATC Seminar 2018</a:t>
            </a:r>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3987841"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SC </a:t>
            </a:r>
            <a:r>
              <a:rPr lang="en-US" dirty="0" err="1" smtClean="0"/>
              <a:t>B3</a:t>
            </a:r>
            <a:r>
              <a:rPr lang="en-US" dirty="0" smtClean="0"/>
              <a:t> </a:t>
            </a:r>
            <a:r>
              <a:rPr lang="en-US" dirty="0"/>
              <a:t>Overview</a:t>
            </a:r>
            <a:endParaRPr lang="fr-FR" dirty="0"/>
          </a:p>
        </p:txBody>
      </p:sp>
      <p:sp>
        <p:nvSpPr>
          <p:cNvPr id="11" name="Content Placeholder 2">
            <a:extLst>
              <a:ext uri="{FF2B5EF4-FFF2-40B4-BE49-F238E27FC236}">
                <a16:creationId xmlns:a16="http://schemas.microsoft.com/office/drawing/2014/main" id="{04C1084D-472E-4036-A52D-37D820A2D923}"/>
              </a:ext>
            </a:extLst>
          </p:cNvPr>
          <p:cNvSpPr txBox="1">
            <a:spLocks/>
          </p:cNvSpPr>
          <p:nvPr/>
        </p:nvSpPr>
        <p:spPr>
          <a:xfrm>
            <a:off x="606287" y="993913"/>
            <a:ext cx="10653383" cy="5038359"/>
          </a:xfrm>
          <a:prstGeom prst="rect">
            <a:avLst/>
          </a:prstGeom>
        </p:spPr>
        <p:txBody>
          <a:bodyPr vert="horz" lIns="91440" tIns="45720" rIns="91440" bIns="45720" rtlCol="0">
            <a:normAutofit fontScale="92500" lnSpcReduction="10000"/>
          </a:bodyPr>
          <a:lstStyle>
            <a:lvl1pPr marL="180000" indent="-180000" algn="l" defTabSz="360000" rtl="0" eaLnBrk="1" latinLnBrk="0" hangingPunct="1">
              <a:lnSpc>
                <a:spcPct val="100000"/>
              </a:lnSpc>
              <a:spcBef>
                <a:spcPts val="600"/>
              </a:spcBef>
              <a:spcAft>
                <a:spcPts val="600"/>
              </a:spcAft>
              <a:buClr>
                <a:schemeClr val="tx2"/>
              </a:buClr>
              <a:buFont typeface="Arial" pitchFamily="34" charset="0"/>
              <a:buChar char="•"/>
              <a:defRPr sz="2000" kern="1200">
                <a:solidFill>
                  <a:schemeClr val="tx1"/>
                </a:solidFill>
                <a:latin typeface="+mn-lt"/>
                <a:ea typeface="+mn-ea"/>
                <a:cs typeface="+mn-cs"/>
              </a:defRPr>
            </a:lvl1pPr>
            <a:lvl2pPr marL="360000" indent="-180000" algn="l" defTabSz="3600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2pPr>
            <a:lvl3pPr marL="540000" indent="-180000" algn="l" defTabSz="3600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3pPr>
            <a:lvl4pPr marL="720000" indent="-180000" algn="l" defTabSz="360000" rtl="0" eaLnBrk="1" latinLnBrk="0" hangingPunct="1">
              <a:lnSpc>
                <a:spcPct val="100000"/>
              </a:lnSpc>
              <a:spcBef>
                <a:spcPts val="300"/>
              </a:spcBef>
              <a:spcAft>
                <a:spcPts val="300"/>
              </a:spcAft>
              <a:buClr>
                <a:schemeClr val="tx2"/>
              </a:buClr>
              <a:buFont typeface="Arial" pitchFamily="34" charset="0"/>
              <a:buChar char="-"/>
              <a:defRPr sz="2000" kern="1200">
                <a:solidFill>
                  <a:schemeClr val="tx1"/>
                </a:solidFill>
                <a:latin typeface="+mn-lt"/>
                <a:ea typeface="+mn-ea"/>
                <a:cs typeface="+mn-cs"/>
              </a:defRPr>
            </a:lvl4pPr>
            <a:lvl5pPr marL="900000" indent="-180000" algn="l" defTabSz="360000" rtl="0" eaLnBrk="1" latinLnBrk="0" hangingPunct="1">
              <a:lnSpc>
                <a:spcPct val="100000"/>
              </a:lnSpc>
              <a:spcBef>
                <a:spcPts val="300"/>
              </a:spcBef>
              <a:spcAft>
                <a:spcPts val="300"/>
              </a:spcAft>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600"/>
              </a:spcBef>
              <a:spcAft>
                <a:spcPts val="600"/>
              </a:spcAft>
              <a:buClr>
                <a:srgbClr val="008751"/>
              </a:buClr>
              <a:buSzTx/>
              <a:buFont typeface="Arial" pitchFamily="34" charset="0"/>
              <a:buNone/>
              <a:tabLst/>
              <a:defRPr/>
            </a:pPr>
            <a:r>
              <a:rPr kumimoji="0" lang="en-AU" sz="20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Our Mission</a:t>
            </a:r>
            <a:endParaRPr kumimoji="0" lang="en-AU"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SC </a:t>
            </a:r>
            <a:r>
              <a:rPr lang="en-AU" dirty="0" err="1">
                <a:latin typeface="Arial" panose="020B0604020202020204" pitchFamily="34" charset="0"/>
                <a:cs typeface="Arial" panose="020B0604020202020204" pitchFamily="34" charset="0"/>
              </a:rPr>
              <a:t>B3</a:t>
            </a:r>
            <a:r>
              <a:rPr lang="en-AU" dirty="0">
                <a:latin typeface="Arial" panose="020B0604020202020204" pitchFamily="34" charset="0"/>
                <a:cs typeface="Arial" panose="020B0604020202020204" pitchFamily="34" charset="0"/>
              </a:rPr>
              <a:t> aims to facilitate and promote the progress of engineering and exchange of information and knowledge in the field of substations and electrical installations. SC </a:t>
            </a:r>
            <a:r>
              <a:rPr lang="en-AU" dirty="0" err="1">
                <a:latin typeface="Arial" panose="020B0604020202020204" pitchFamily="34" charset="0"/>
                <a:cs typeface="Arial" panose="020B0604020202020204" pitchFamily="34" charset="0"/>
              </a:rPr>
              <a:t>B3</a:t>
            </a:r>
            <a:r>
              <a:rPr lang="en-AU" dirty="0">
                <a:latin typeface="Arial" panose="020B0604020202020204" pitchFamily="34" charset="0"/>
                <a:cs typeface="Arial" panose="020B0604020202020204" pitchFamily="34" charset="0"/>
              </a:rPr>
              <a:t> acts to add value to this information and knowledge by means of synthesizing state-of-the-art practices, developing recommendations and providing best practice.</a:t>
            </a:r>
          </a:p>
          <a:p>
            <a:pPr marL="0" marR="0" lvl="0" indent="0" algn="l" defTabSz="360000" rtl="0" eaLnBrk="1" fontAlgn="auto" latinLnBrk="0" hangingPunct="1">
              <a:lnSpc>
                <a:spcPct val="100000"/>
              </a:lnSpc>
              <a:spcBef>
                <a:spcPts val="600"/>
              </a:spcBef>
              <a:spcAft>
                <a:spcPts val="600"/>
              </a:spcAft>
              <a:buClr>
                <a:srgbClr val="008751"/>
              </a:buClr>
              <a:buSzTx/>
              <a:buFont typeface="Arial" pitchFamily="34" charset="0"/>
              <a:buNone/>
              <a:tabLst/>
              <a:defRPr/>
            </a:pPr>
            <a:endParaRPr kumimoji="0" lang="en-AU" sz="20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360000" rtl="0" eaLnBrk="1" fontAlgn="auto" latinLnBrk="0" hangingPunct="1">
              <a:lnSpc>
                <a:spcPct val="100000"/>
              </a:lnSpc>
              <a:spcBef>
                <a:spcPts val="600"/>
              </a:spcBef>
              <a:spcAft>
                <a:spcPts val="600"/>
              </a:spcAft>
              <a:buClr>
                <a:srgbClr val="008751"/>
              </a:buClr>
              <a:buSzTx/>
              <a:buFont typeface="Arial" pitchFamily="34" charset="0"/>
              <a:buNone/>
              <a:tabLst/>
              <a:defRPr/>
            </a:pPr>
            <a:r>
              <a:rPr kumimoji="0" lang="en-GB" sz="20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Scope SC </a:t>
            </a:r>
            <a:r>
              <a:rPr lang="en-GB" b="1" dirty="0" err="1" smtClean="0">
                <a:solidFill>
                  <a:sysClr val="windowText" lastClr="000000"/>
                </a:solidFill>
                <a:latin typeface="Arial" panose="020B0604020202020204" pitchFamily="34" charset="0"/>
                <a:cs typeface="Arial" panose="020B0604020202020204" pitchFamily="34" charset="0"/>
              </a:rPr>
              <a:t>B3</a:t>
            </a:r>
            <a:r>
              <a:rPr kumimoji="0" lang="en-GB" sz="20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en-AU" sz="3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The </a:t>
            </a:r>
            <a:r>
              <a:rPr lang="en-AU" dirty="0">
                <a:latin typeface="Arial" panose="020B0604020202020204" pitchFamily="34" charset="0"/>
                <a:cs typeface="Arial" panose="020B0604020202020204" pitchFamily="34" charset="0"/>
              </a:rPr>
              <a:t>activities cover the design, construction, maintenance and ongoing management of substations and the electrical installation in power stations excluding generators. </a:t>
            </a:r>
          </a:p>
          <a:p>
            <a:r>
              <a:rPr lang="en-AU" dirty="0">
                <a:latin typeface="Arial" panose="020B0604020202020204" pitchFamily="34" charset="0"/>
                <a:cs typeface="Arial" panose="020B0604020202020204" pitchFamily="34" charset="0"/>
              </a:rPr>
              <a:t>SC </a:t>
            </a:r>
            <a:r>
              <a:rPr lang="en-AU" dirty="0" err="1">
                <a:latin typeface="Arial" panose="020B0604020202020204" pitchFamily="34" charset="0"/>
                <a:cs typeface="Arial" panose="020B0604020202020204" pitchFamily="34" charset="0"/>
              </a:rPr>
              <a:t>B3</a:t>
            </a:r>
            <a:r>
              <a:rPr lang="en-AU" dirty="0">
                <a:latin typeface="Arial" panose="020B0604020202020204" pitchFamily="34" charset="0"/>
                <a:cs typeface="Arial" panose="020B0604020202020204" pitchFamily="34" charset="0"/>
              </a:rPr>
              <a:t> serves a wide range of target groups in the Electric Power Industry whose needs include the technical, economic, environmental and social aspects in varying degrees.</a:t>
            </a:r>
          </a:p>
          <a:p>
            <a:r>
              <a:rPr lang="en-AU" dirty="0">
                <a:latin typeface="Arial" panose="020B0604020202020204" pitchFamily="34" charset="0"/>
                <a:cs typeface="Arial" panose="020B0604020202020204" pitchFamily="34" charset="0"/>
              </a:rPr>
              <a:t>Major objectives include increased reliability and availability, cost effective engineering solutions, managed environmental impact, effective asset management and the adoption of appropriate technological advances in equipment and systems to achieve these objectives.</a:t>
            </a:r>
          </a:p>
        </p:txBody>
      </p:sp>
    </p:spTree>
    <p:extLst>
      <p:ext uri="{BB962C8B-B14F-4D97-AF65-F5344CB8AC3E}">
        <p14:creationId xmlns:p14="http://schemas.microsoft.com/office/powerpoint/2010/main" val="335363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79488" y="963418"/>
            <a:ext cx="8931796" cy="4580389"/>
          </a:xfrm>
        </p:spPr>
        <p:txBody>
          <a:bodyPr>
            <a:normAutofit/>
          </a:bodyPr>
          <a:lstStyle/>
          <a:p>
            <a:pPr marL="342900" indent="-342900" algn="l">
              <a:buFont typeface="Arial" panose="020B0604020202020204" pitchFamily="34" charset="0"/>
              <a:buChar char="•"/>
              <a:defRPr/>
            </a:pPr>
            <a:r>
              <a:rPr lang="en-US" altLang="en-US" sz="2000" b="0" dirty="0"/>
              <a:t>7 Working Group (</a:t>
            </a:r>
            <a:r>
              <a:rPr lang="en-US" altLang="en-US" sz="2000" b="0" dirty="0" err="1"/>
              <a:t>WG</a:t>
            </a:r>
            <a:r>
              <a:rPr lang="en-US" altLang="en-US" sz="2000" b="0" dirty="0"/>
              <a:t>) Meetings:</a:t>
            </a:r>
          </a:p>
          <a:p>
            <a:pPr marL="342900" indent="-342900" algn="l">
              <a:buFont typeface="Arial" panose="020B0604020202020204" pitchFamily="34" charset="0"/>
              <a:buChar char="•"/>
              <a:defRPr/>
            </a:pPr>
            <a:r>
              <a:rPr lang="en-US" altLang="en-US" sz="2000" b="0" dirty="0" err="1"/>
              <a:t>SF</a:t>
            </a:r>
            <a:r>
              <a:rPr lang="en-US" altLang="en-US" sz="2000" b="0" baseline="-25000" dirty="0" err="1"/>
              <a:t>6</a:t>
            </a:r>
            <a:r>
              <a:rPr lang="en-US" altLang="en-US" sz="2000" b="0" dirty="0"/>
              <a:t> Green Book on Sat - Sun Aug 25-26</a:t>
            </a:r>
          </a:p>
          <a:p>
            <a:pPr marL="342900" indent="-342900" algn="l">
              <a:buFont typeface="Arial" panose="020B0604020202020204" pitchFamily="34" charset="0"/>
              <a:buChar char="•"/>
              <a:defRPr/>
            </a:pPr>
            <a:r>
              <a:rPr lang="en-US" altLang="en-US" sz="2000" b="0" dirty="0" err="1">
                <a:solidFill>
                  <a:prstClr val="black"/>
                </a:solidFill>
              </a:rPr>
              <a:t>B3</a:t>
            </a:r>
            <a:r>
              <a:rPr lang="en-US" altLang="en-US" sz="2000" b="0" dirty="0">
                <a:solidFill>
                  <a:prstClr val="black"/>
                </a:solidFill>
              </a:rPr>
              <a:t> Annual </a:t>
            </a:r>
            <a:r>
              <a:rPr lang="en-US" altLang="en-US" sz="2000" dirty="0">
                <a:solidFill>
                  <a:prstClr val="black"/>
                </a:solidFill>
              </a:rPr>
              <a:t>Study Committee Meeting</a:t>
            </a:r>
            <a:r>
              <a:rPr lang="en-US" altLang="en-US" sz="2000" b="0" dirty="0">
                <a:solidFill>
                  <a:prstClr val="black"/>
                </a:solidFill>
              </a:rPr>
              <a:t>, 40 countries represented.</a:t>
            </a:r>
          </a:p>
          <a:p>
            <a:pPr marL="342900" lvl="0" indent="-342900" algn="l">
              <a:buFont typeface="Arial" panose="020B0604020202020204" pitchFamily="34" charset="0"/>
              <a:buChar char="•"/>
              <a:defRPr/>
            </a:pPr>
            <a:r>
              <a:rPr lang="en-US" altLang="en-US" sz="2000" b="0" dirty="0" err="1"/>
              <a:t>B3</a:t>
            </a:r>
            <a:r>
              <a:rPr lang="en-US" altLang="en-US" sz="2000" b="0" dirty="0"/>
              <a:t> </a:t>
            </a:r>
            <a:r>
              <a:rPr lang="en-US" altLang="en-US" sz="2000" dirty="0"/>
              <a:t>Poster Session, </a:t>
            </a:r>
            <a:r>
              <a:rPr lang="en-US" altLang="en-US" sz="2000" b="0" dirty="0"/>
              <a:t>35 posters displayed : </a:t>
            </a:r>
            <a:r>
              <a:rPr lang="en-US" altLang="en-US" sz="2000" b="0" dirty="0">
                <a:solidFill>
                  <a:srgbClr val="FF0000"/>
                </a:solidFill>
              </a:rPr>
              <a:t>484</a:t>
            </a:r>
            <a:r>
              <a:rPr lang="en-US" altLang="en-US" sz="2000" b="0" dirty="0"/>
              <a:t> visitors</a:t>
            </a:r>
          </a:p>
          <a:p>
            <a:pPr marL="342900" lvl="0" indent="-342900" algn="l">
              <a:buFont typeface="Arial" panose="020B0604020202020204" pitchFamily="34" charset="0"/>
              <a:buChar char="•"/>
              <a:defRPr/>
            </a:pPr>
            <a:r>
              <a:rPr lang="en-US" altLang="en-US" sz="2000" b="0" dirty="0" err="1"/>
              <a:t>B3</a:t>
            </a:r>
            <a:r>
              <a:rPr lang="en-US" altLang="en-US" sz="2000" dirty="0"/>
              <a:t> Tutorial </a:t>
            </a:r>
            <a:r>
              <a:rPr lang="en-US" altLang="en-US" sz="1800" b="0" dirty="0">
                <a:solidFill>
                  <a:prstClr val="black"/>
                </a:solidFill>
              </a:rPr>
              <a:t>“</a:t>
            </a:r>
            <a:r>
              <a:rPr lang="en-US" altLang="en-US" sz="1800" b="0" i="1" dirty="0">
                <a:solidFill>
                  <a:prstClr val="black"/>
                </a:solidFill>
              </a:rPr>
              <a:t>Low-Cost Substations in Developing Countries</a:t>
            </a:r>
            <a:r>
              <a:rPr lang="en-US" altLang="en-US" sz="1800" b="0" dirty="0">
                <a:solidFill>
                  <a:prstClr val="black"/>
                </a:solidFill>
              </a:rPr>
              <a:t>” :</a:t>
            </a:r>
            <a:r>
              <a:rPr lang="en-US" altLang="en-US" sz="2000" b="0" dirty="0">
                <a:solidFill>
                  <a:srgbClr val="FF0000"/>
                </a:solidFill>
              </a:rPr>
              <a:t>206 </a:t>
            </a:r>
            <a:r>
              <a:rPr lang="en-US" altLang="en-US" sz="2000" b="0" dirty="0"/>
              <a:t>registered </a:t>
            </a:r>
            <a:r>
              <a:rPr lang="en-US" altLang="en-US" sz="2000" b="0" dirty="0">
                <a:solidFill>
                  <a:prstClr val="black"/>
                </a:solidFill>
              </a:rPr>
              <a:t>attendees</a:t>
            </a:r>
          </a:p>
          <a:p>
            <a:pPr marL="342900" indent="-342900" algn="l">
              <a:buFont typeface="Arial" panose="020B0604020202020204" pitchFamily="34" charset="0"/>
              <a:buChar char="•"/>
              <a:defRPr/>
            </a:pPr>
            <a:r>
              <a:rPr lang="en-US" altLang="en-US" sz="2000" b="0" dirty="0" err="1"/>
              <a:t>B3</a:t>
            </a:r>
            <a:r>
              <a:rPr lang="en-US" altLang="en-US" sz="2000" dirty="0"/>
              <a:t> Discussion Meeting: </a:t>
            </a:r>
            <a:r>
              <a:rPr lang="en-US" altLang="en-US" sz="2000" b="0" dirty="0">
                <a:solidFill>
                  <a:srgbClr val="FF0000"/>
                </a:solidFill>
              </a:rPr>
              <a:t>568</a:t>
            </a:r>
            <a:r>
              <a:rPr lang="en-US" altLang="en-US" sz="2000" dirty="0">
                <a:solidFill>
                  <a:prstClr val="black"/>
                </a:solidFill>
              </a:rPr>
              <a:t> </a:t>
            </a:r>
            <a:r>
              <a:rPr lang="en-US" altLang="en-US" sz="2000" b="0" dirty="0">
                <a:solidFill>
                  <a:prstClr val="black"/>
                </a:solidFill>
              </a:rPr>
              <a:t>attendees, 56 prepared, plus 89 spontaneous contributions</a:t>
            </a:r>
          </a:p>
          <a:p>
            <a:pPr marL="342900" indent="-342900" algn="l">
              <a:buFont typeface="Arial" panose="020B0604020202020204" pitchFamily="34" charset="0"/>
              <a:buChar char="•"/>
              <a:defRPr/>
            </a:pPr>
            <a:r>
              <a:rPr lang="en-US" altLang="en-US" sz="2000" b="0" dirty="0">
                <a:solidFill>
                  <a:prstClr val="black"/>
                </a:solidFill>
              </a:rPr>
              <a:t>The </a:t>
            </a:r>
            <a:r>
              <a:rPr lang="en-US" altLang="en-US" sz="2000" b="0" dirty="0" err="1">
                <a:solidFill>
                  <a:prstClr val="black"/>
                </a:solidFill>
              </a:rPr>
              <a:t>AP.B3</a:t>
            </a:r>
            <a:r>
              <a:rPr lang="en-US" altLang="en-US" sz="2000" b="0" dirty="0">
                <a:solidFill>
                  <a:prstClr val="black"/>
                </a:solidFill>
              </a:rPr>
              <a:t> had </a:t>
            </a:r>
            <a:r>
              <a:rPr lang="en-US" altLang="en-US" sz="2000" b="0" dirty="0">
                <a:solidFill>
                  <a:srgbClr val="FF0000"/>
                </a:solidFill>
              </a:rPr>
              <a:t>7</a:t>
            </a:r>
            <a:r>
              <a:rPr lang="en-US" altLang="en-US" sz="2000" b="0" dirty="0">
                <a:solidFill>
                  <a:prstClr val="black"/>
                </a:solidFill>
              </a:rPr>
              <a:t> contributions </a:t>
            </a:r>
          </a:p>
          <a:p>
            <a:pPr marL="342900" lvl="0" indent="-342900" algn="l">
              <a:buFont typeface="Arial" panose="020B0604020202020204" pitchFamily="34" charset="0"/>
              <a:buChar char="•"/>
              <a:defRPr/>
            </a:pPr>
            <a:r>
              <a:rPr lang="en-US" altLang="en-US" sz="2000" b="0" dirty="0" err="1"/>
              <a:t>B3</a:t>
            </a:r>
            <a:r>
              <a:rPr lang="en-US" altLang="en-US" sz="2000" b="0" dirty="0"/>
              <a:t> Workshop </a:t>
            </a:r>
            <a:r>
              <a:rPr lang="en-US" altLang="en-US" sz="2000" dirty="0"/>
              <a:t>“</a:t>
            </a:r>
            <a:r>
              <a:rPr lang="en-US" altLang="en-US" sz="1800" dirty="0"/>
              <a:t>Safe Working in Substations</a:t>
            </a:r>
            <a:r>
              <a:rPr lang="en-US" altLang="en-US" sz="2000" dirty="0"/>
              <a:t>”</a:t>
            </a:r>
            <a:r>
              <a:rPr lang="en-US" altLang="en-US" sz="2000" dirty="0">
                <a:solidFill>
                  <a:prstClr val="black"/>
                </a:solidFill>
              </a:rPr>
              <a:t> </a:t>
            </a:r>
            <a:r>
              <a:rPr lang="en-US" altLang="en-US" sz="2000" b="0" dirty="0">
                <a:solidFill>
                  <a:prstClr val="black"/>
                </a:solidFill>
              </a:rPr>
              <a:t>: </a:t>
            </a:r>
            <a:r>
              <a:rPr lang="en-US" altLang="en-US" sz="2000" b="0" dirty="0">
                <a:solidFill>
                  <a:srgbClr val="FF0000"/>
                </a:solidFill>
              </a:rPr>
              <a:t>70</a:t>
            </a:r>
            <a:r>
              <a:rPr lang="en-US" altLang="en-US" sz="2000" b="0" dirty="0">
                <a:solidFill>
                  <a:prstClr val="black"/>
                </a:solidFill>
              </a:rPr>
              <a:t> attendees</a:t>
            </a:r>
          </a:p>
          <a:p>
            <a:pPr algn="l"/>
            <a:endParaRPr lang="en-AU" sz="1800" b="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3987841"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a:t>2018 </a:t>
            </a:r>
            <a:r>
              <a:rPr lang="en-AU" dirty="0"/>
              <a:t>Paris</a:t>
            </a:r>
            <a:r>
              <a:rPr lang="fr-FR" dirty="0"/>
              <a:t> Session</a:t>
            </a:r>
          </a:p>
        </p:txBody>
      </p:sp>
    </p:spTree>
    <p:extLst>
      <p:ext uri="{BB962C8B-B14F-4D97-AF65-F5344CB8AC3E}">
        <p14:creationId xmlns:p14="http://schemas.microsoft.com/office/powerpoint/2010/main" val="187191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495500" y="884365"/>
            <a:ext cx="2337347" cy="3194575"/>
          </a:xfrm>
        </p:spPr>
        <p:txBody>
          <a:bodyPr>
            <a:normAutofit/>
          </a:bodyPr>
          <a:lstStyle/>
          <a:p>
            <a:pPr algn="l">
              <a:spcBef>
                <a:spcPts val="0"/>
              </a:spcBef>
            </a:pPr>
            <a:r>
              <a:rPr lang="en-AU" sz="2000" b="0" dirty="0"/>
              <a:t>“Safe Working in </a:t>
            </a:r>
            <a:r>
              <a:rPr lang="en-AU" sz="2000" b="0" dirty="0" smtClean="0"/>
              <a:t>Substations”</a:t>
            </a:r>
          </a:p>
          <a:p>
            <a:pPr algn="l">
              <a:spcBef>
                <a:spcPts val="0"/>
              </a:spcBef>
            </a:pPr>
            <a:endParaRPr lang="en-AU" sz="2000" b="0" dirty="0" smtClean="0"/>
          </a:p>
          <a:p>
            <a:pPr marL="342900" indent="-342900" algn="l">
              <a:spcBef>
                <a:spcPts val="0"/>
              </a:spcBef>
              <a:buFont typeface="Arial" panose="020B0604020202020204" pitchFamily="34" charset="0"/>
              <a:buChar char="•"/>
            </a:pPr>
            <a:r>
              <a:rPr lang="en-AU" sz="2000" b="0" dirty="0" smtClean="0"/>
              <a:t>70 attendees</a:t>
            </a:r>
          </a:p>
          <a:p>
            <a:pPr marL="342900" indent="-342900" algn="l">
              <a:spcBef>
                <a:spcPts val="0"/>
              </a:spcBef>
              <a:buFont typeface="Arial" panose="020B0604020202020204" pitchFamily="34" charset="0"/>
              <a:buChar char="•"/>
            </a:pPr>
            <a:endParaRPr lang="en-AU" sz="2000" b="0" dirty="0"/>
          </a:p>
          <a:p>
            <a:pPr marL="342900" indent="-342900" algn="l">
              <a:spcBef>
                <a:spcPts val="0"/>
              </a:spcBef>
              <a:buFont typeface="Arial" panose="020B0604020202020204" pitchFamily="34" charset="0"/>
              <a:buChar char="•"/>
            </a:pPr>
            <a:r>
              <a:rPr lang="en-AU" sz="2000" b="0" dirty="0" smtClean="0"/>
              <a:t>combined </a:t>
            </a:r>
            <a:r>
              <a:rPr lang="en-AU" sz="2000" b="0" dirty="0"/>
              <a:t>into 8 working teams</a:t>
            </a:r>
          </a:p>
          <a:p>
            <a:pPr algn="l"/>
            <a:endParaRPr lang="fr-FR" sz="280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8420806"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AU" dirty="0" smtClean="0"/>
              <a:t>Paris </a:t>
            </a:r>
            <a:r>
              <a:rPr lang="en-AU" dirty="0" err="1" smtClean="0"/>
              <a:t>B3.46</a:t>
            </a:r>
            <a:r>
              <a:rPr lang="en-AU" dirty="0" smtClean="0"/>
              <a:t> Workshop – August 31</a:t>
            </a:r>
            <a:endParaRPr lang="fr-FR"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827" y="3644213"/>
            <a:ext cx="1741243" cy="114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32847" y="1161567"/>
            <a:ext cx="5165725" cy="204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9564" y="1137863"/>
            <a:ext cx="3264441" cy="231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8742" y="4079426"/>
            <a:ext cx="14478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79217" y="3274905"/>
            <a:ext cx="3472983" cy="169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16790" y="3591177"/>
            <a:ext cx="4247215" cy="206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96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79487" y="1111081"/>
            <a:ext cx="9568559" cy="4566650"/>
          </a:xfrm>
        </p:spPr>
        <p:txBody>
          <a:bodyPr>
            <a:normAutofit/>
          </a:bodyPr>
          <a:lstStyle/>
          <a:p>
            <a:pPr algn="l">
              <a:spcAft>
                <a:spcPts val="1200"/>
              </a:spcAft>
              <a:defRPr/>
            </a:pPr>
            <a:r>
              <a:rPr lang="en-US" altLang="en-US" sz="1800" b="0" dirty="0" err="1"/>
              <a:t>WG.B3.34</a:t>
            </a:r>
            <a:r>
              <a:rPr lang="en-US" altLang="en-US" sz="1800" b="0" dirty="0"/>
              <a:t>: Expected impact of future grid concept </a:t>
            </a:r>
          </a:p>
          <a:p>
            <a:pPr algn="l">
              <a:spcAft>
                <a:spcPts val="1200"/>
              </a:spcAft>
              <a:defRPr/>
            </a:pPr>
            <a:r>
              <a:rPr lang="en-US" altLang="en-US" sz="1800" b="0" dirty="0" err="1">
                <a:solidFill>
                  <a:srgbClr val="006600"/>
                </a:solidFill>
              </a:rPr>
              <a:t>WG.B3.38</a:t>
            </a:r>
            <a:r>
              <a:rPr lang="en-US" altLang="en-US" sz="1800" b="0" dirty="0">
                <a:solidFill>
                  <a:srgbClr val="006600"/>
                </a:solidFill>
              </a:rPr>
              <a:t>: Management of risk in substations</a:t>
            </a:r>
          </a:p>
          <a:p>
            <a:pPr algn="l">
              <a:spcAft>
                <a:spcPts val="1200"/>
              </a:spcAft>
              <a:defRPr/>
            </a:pPr>
            <a:r>
              <a:rPr lang="en-US" altLang="en-US" sz="1800" b="0" dirty="0" err="1"/>
              <a:t>WG</a:t>
            </a:r>
            <a:r>
              <a:rPr lang="en-US" altLang="en-US" sz="1800" b="0" dirty="0"/>
              <a:t>. </a:t>
            </a:r>
            <a:r>
              <a:rPr lang="en-US" altLang="en-US" sz="1800" b="0" dirty="0" err="1"/>
              <a:t>B3.43</a:t>
            </a:r>
            <a:r>
              <a:rPr lang="en-US" altLang="en-US" sz="1800" b="0" dirty="0"/>
              <a:t>: Contemporary solutions for low cost substations</a:t>
            </a:r>
          </a:p>
          <a:p>
            <a:pPr algn="l">
              <a:spcAft>
                <a:spcPts val="1200"/>
              </a:spcAft>
              <a:defRPr/>
            </a:pPr>
            <a:r>
              <a:rPr lang="en-US" altLang="en-US" sz="1800" b="0" dirty="0" err="1">
                <a:solidFill>
                  <a:srgbClr val="006600"/>
                </a:solidFill>
              </a:rPr>
              <a:t>WG.B3.45</a:t>
            </a:r>
            <a:r>
              <a:rPr lang="en-US" altLang="en-US" sz="1800" b="0" dirty="0">
                <a:solidFill>
                  <a:srgbClr val="006600"/>
                </a:solidFill>
              </a:rPr>
              <a:t>: Application of non-</a:t>
            </a:r>
            <a:r>
              <a:rPr lang="en-US" altLang="en-US" sz="1800" b="0" dirty="0" err="1">
                <a:solidFill>
                  <a:srgbClr val="006600"/>
                </a:solidFill>
              </a:rPr>
              <a:t>SF</a:t>
            </a:r>
            <a:r>
              <a:rPr lang="en-US" altLang="en-US" sz="1800" b="0" baseline="-25000" dirty="0" err="1">
                <a:solidFill>
                  <a:srgbClr val="006600"/>
                </a:solidFill>
              </a:rPr>
              <a:t>6</a:t>
            </a:r>
            <a:r>
              <a:rPr lang="en-US" altLang="en-US" sz="1800" b="0" dirty="0">
                <a:solidFill>
                  <a:srgbClr val="006600"/>
                </a:solidFill>
              </a:rPr>
              <a:t> gases or gas-mixtures in MV and </a:t>
            </a:r>
            <a:r>
              <a:rPr lang="en-US" altLang="en-US" sz="1800" b="0" dirty="0" err="1">
                <a:solidFill>
                  <a:srgbClr val="006600"/>
                </a:solidFill>
              </a:rPr>
              <a:t>HV</a:t>
            </a:r>
            <a:r>
              <a:rPr lang="en-US" altLang="en-US" sz="1800" b="0" dirty="0">
                <a:solidFill>
                  <a:srgbClr val="006600"/>
                </a:solidFill>
              </a:rPr>
              <a:t> GIS</a:t>
            </a:r>
          </a:p>
          <a:p>
            <a:pPr algn="l">
              <a:spcAft>
                <a:spcPts val="1200"/>
              </a:spcAft>
              <a:defRPr/>
            </a:pPr>
            <a:r>
              <a:rPr lang="en-US" altLang="en-US" sz="1800" b="0" dirty="0" err="1"/>
              <a:t>WG.B3.46</a:t>
            </a:r>
            <a:r>
              <a:rPr lang="en-US" altLang="en-US" sz="1800" b="0" dirty="0"/>
              <a:t>: Guidelines for Safe Work Methods in Substations</a:t>
            </a:r>
          </a:p>
          <a:p>
            <a:pPr algn="l">
              <a:spcAft>
                <a:spcPts val="1200"/>
              </a:spcAft>
              <a:defRPr/>
            </a:pPr>
            <a:r>
              <a:rPr lang="en-US" altLang="en-US" sz="1800" b="0" dirty="0" err="1">
                <a:solidFill>
                  <a:srgbClr val="006600"/>
                </a:solidFill>
              </a:rPr>
              <a:t>WG.B3.49</a:t>
            </a:r>
            <a:r>
              <a:rPr lang="en-US" altLang="en-US" sz="1800" b="0" dirty="0">
                <a:solidFill>
                  <a:srgbClr val="006600"/>
                </a:solidFill>
              </a:rPr>
              <a:t>: Review of substation </a:t>
            </a:r>
            <a:r>
              <a:rPr lang="en-US" altLang="en-US" sz="1800" b="0" dirty="0" err="1">
                <a:solidFill>
                  <a:srgbClr val="006600"/>
                </a:solidFill>
              </a:rPr>
              <a:t>busbar</a:t>
            </a:r>
            <a:r>
              <a:rPr lang="en-US" altLang="en-US" sz="1800" b="0" dirty="0">
                <a:solidFill>
                  <a:srgbClr val="006600"/>
                </a:solidFill>
              </a:rPr>
              <a:t> component reliability</a:t>
            </a:r>
          </a:p>
          <a:p>
            <a:pPr algn="l">
              <a:spcAft>
                <a:spcPts val="1200"/>
              </a:spcAft>
              <a:defRPr/>
            </a:pPr>
            <a:r>
              <a:rPr lang="en-US" altLang="en-US" sz="1800" b="0" dirty="0" err="1"/>
              <a:t>WG.B3.53</a:t>
            </a:r>
            <a:r>
              <a:rPr lang="en-US" altLang="en-US" sz="1800" b="0" dirty="0"/>
              <a:t> (new): Guidelines for fire risk assessment and mitigation in substations</a:t>
            </a:r>
          </a:p>
          <a:p>
            <a:pPr algn="l">
              <a:spcAft>
                <a:spcPts val="1200"/>
              </a:spcAft>
              <a:defRPr/>
            </a:pPr>
            <a:r>
              <a:rPr lang="en-US" altLang="en-US" sz="1800" b="0" dirty="0" err="1">
                <a:solidFill>
                  <a:srgbClr val="006600"/>
                </a:solidFill>
              </a:rPr>
              <a:t>SF</a:t>
            </a:r>
            <a:r>
              <a:rPr lang="en-US" altLang="en-US" sz="1800" b="0" baseline="-25000" dirty="0" err="1">
                <a:solidFill>
                  <a:srgbClr val="006600"/>
                </a:solidFill>
              </a:rPr>
              <a:t>6</a:t>
            </a:r>
            <a:r>
              <a:rPr lang="en-US" altLang="en-US" sz="1800" b="0" dirty="0">
                <a:solidFill>
                  <a:srgbClr val="006600"/>
                </a:solidFill>
              </a:rPr>
              <a:t> Green Book</a:t>
            </a:r>
          </a:p>
          <a:p>
            <a:pPr lvl="1">
              <a:buFont typeface="Arial" panose="020B0604020202020204" pitchFamily="34" charset="0"/>
              <a:buChar char="‒"/>
            </a:pPr>
            <a:endParaRPr lang="en-AU" sz="1800" b="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8869042"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err="1" smtClean="0"/>
              <a:t>B3</a:t>
            </a:r>
            <a:r>
              <a:rPr lang="fr-FR" dirty="0" smtClean="0"/>
              <a:t> </a:t>
            </a:r>
            <a:r>
              <a:rPr lang="fr-FR" dirty="0" err="1" smtClean="0"/>
              <a:t>Working</a:t>
            </a:r>
            <a:r>
              <a:rPr lang="fr-FR" dirty="0" smtClean="0"/>
              <a:t> Group Meetings in Paris</a:t>
            </a:r>
            <a:endParaRPr lang="en-AU" dirty="0"/>
          </a:p>
        </p:txBody>
      </p:sp>
    </p:spTree>
    <p:extLst>
      <p:ext uri="{BB962C8B-B14F-4D97-AF65-F5344CB8AC3E}">
        <p14:creationId xmlns:p14="http://schemas.microsoft.com/office/powerpoint/2010/main" val="4203425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25970" y="1111080"/>
            <a:ext cx="9935842" cy="4420144"/>
          </a:xfrm>
        </p:spPr>
        <p:txBody>
          <a:bodyPr anchor="t">
            <a:normAutofit/>
          </a:bodyPr>
          <a:lstStyle/>
          <a:p>
            <a:pPr algn="l">
              <a:lnSpc>
                <a:spcPct val="100000"/>
              </a:lnSpc>
              <a:spcBef>
                <a:spcPts val="0"/>
              </a:spcBef>
              <a:spcAft>
                <a:spcPts val="1200"/>
              </a:spcAft>
              <a:defRPr/>
            </a:pPr>
            <a:r>
              <a:rPr lang="en-US" sz="1900" b="0" dirty="0"/>
              <a:t>AP. </a:t>
            </a:r>
            <a:r>
              <a:rPr lang="en-US" sz="1900" b="0" dirty="0" err="1"/>
              <a:t>B3</a:t>
            </a:r>
            <a:r>
              <a:rPr lang="en-US" sz="1900" b="0" dirty="0"/>
              <a:t> Substation Conference – Hunter Valley Nov-Dec 2019</a:t>
            </a:r>
          </a:p>
          <a:p>
            <a:pPr algn="l">
              <a:lnSpc>
                <a:spcPct val="100000"/>
              </a:lnSpc>
              <a:spcBef>
                <a:spcPts val="0"/>
              </a:spcBef>
              <a:spcAft>
                <a:spcPts val="1200"/>
              </a:spcAft>
              <a:defRPr/>
            </a:pPr>
            <a:r>
              <a:rPr lang="en-US" sz="1900" b="0" dirty="0"/>
              <a:t>Chairing IEEE Power and Energy Society in Victoria</a:t>
            </a:r>
          </a:p>
          <a:p>
            <a:pPr algn="l">
              <a:lnSpc>
                <a:spcPct val="100000"/>
              </a:lnSpc>
              <a:spcBef>
                <a:spcPts val="0"/>
              </a:spcBef>
              <a:spcAft>
                <a:spcPts val="1200"/>
              </a:spcAft>
              <a:defRPr/>
            </a:pPr>
            <a:r>
              <a:rPr lang="en-US" sz="1900" b="0" dirty="0"/>
              <a:t>Contribution to IEEE standards</a:t>
            </a:r>
          </a:p>
          <a:p>
            <a:pPr marL="285750" indent="-285750" algn="l">
              <a:lnSpc>
                <a:spcPct val="100000"/>
              </a:lnSpc>
              <a:defRPr/>
            </a:pPr>
            <a:r>
              <a:rPr lang="en-US" sz="1900" b="0" dirty="0">
                <a:solidFill>
                  <a:srgbClr val="006600"/>
                </a:solidFill>
              </a:rPr>
              <a:t>Future </a:t>
            </a:r>
            <a:r>
              <a:rPr lang="en-US" sz="1900" b="0" dirty="0" err="1">
                <a:solidFill>
                  <a:srgbClr val="006600"/>
                </a:solidFill>
              </a:rPr>
              <a:t>B3</a:t>
            </a:r>
            <a:r>
              <a:rPr lang="en-US" sz="1900" b="0" dirty="0">
                <a:solidFill>
                  <a:srgbClr val="006600"/>
                </a:solidFill>
              </a:rPr>
              <a:t> meetings: </a:t>
            </a:r>
          </a:p>
          <a:p>
            <a:pPr marL="742950" lvl="1" indent="-285750">
              <a:lnSpc>
                <a:spcPct val="100000"/>
              </a:lnSpc>
              <a:buFont typeface="Arial" panose="020B0604020202020204" pitchFamily="34" charset="0"/>
              <a:buChar char="•"/>
              <a:defRPr/>
            </a:pPr>
            <a:r>
              <a:rPr lang="en-US" sz="1800" b="0" dirty="0"/>
              <a:t>2019 Symposium in Chengdu, China - with </a:t>
            </a:r>
            <a:r>
              <a:rPr lang="en-US" sz="1800" b="0" dirty="0" err="1"/>
              <a:t>C6</a:t>
            </a:r>
            <a:r>
              <a:rPr lang="en-US" sz="1800" b="0" dirty="0"/>
              <a:t>; and also </a:t>
            </a:r>
            <a:r>
              <a:rPr lang="en-US" sz="1800" b="0" dirty="0" err="1"/>
              <a:t>B5</a:t>
            </a:r>
            <a:r>
              <a:rPr lang="en-US" sz="1800" b="0" dirty="0"/>
              <a:t>, </a:t>
            </a:r>
            <a:r>
              <a:rPr lang="en-US" sz="1800" b="0" dirty="0" err="1"/>
              <a:t>C1</a:t>
            </a:r>
            <a:r>
              <a:rPr lang="en-US" sz="1800" b="0" dirty="0"/>
              <a:t>, </a:t>
            </a:r>
            <a:r>
              <a:rPr lang="en-US" sz="1800" b="0" dirty="0" err="1"/>
              <a:t>C3</a:t>
            </a:r>
            <a:r>
              <a:rPr lang="en-US" sz="1800" b="0" dirty="0"/>
              <a:t>, and </a:t>
            </a:r>
            <a:r>
              <a:rPr lang="en-US" sz="1800" b="0" dirty="0" err="1"/>
              <a:t>D2</a:t>
            </a:r>
            <a:endParaRPr lang="en-US" sz="1800" b="0" dirty="0"/>
          </a:p>
          <a:p>
            <a:pPr marL="742950" lvl="1" indent="-285750">
              <a:lnSpc>
                <a:spcPct val="100000"/>
              </a:lnSpc>
              <a:buFont typeface="Arial" panose="020B0604020202020204" pitchFamily="34" charset="0"/>
              <a:buChar char="•"/>
              <a:defRPr/>
            </a:pPr>
            <a:r>
              <a:rPr lang="en-US" sz="1800" b="0" dirty="0"/>
              <a:t>2021 Symposium in Bucharest, Romania – with </a:t>
            </a:r>
            <a:r>
              <a:rPr lang="en-US" sz="1800" b="0" dirty="0" err="1"/>
              <a:t>A2</a:t>
            </a:r>
            <a:r>
              <a:rPr lang="en-US" sz="1800" b="0" dirty="0"/>
              <a:t> </a:t>
            </a:r>
          </a:p>
          <a:p>
            <a:pPr marL="742950" lvl="1" indent="-285750">
              <a:lnSpc>
                <a:spcPct val="100000"/>
              </a:lnSpc>
              <a:buFont typeface="Arial" panose="020B0604020202020204" pitchFamily="34" charset="0"/>
              <a:buChar char="•"/>
              <a:defRPr/>
            </a:pPr>
            <a:r>
              <a:rPr lang="en-US" sz="1800" b="0" dirty="0"/>
              <a:t>2023 –  New Delhi, India or Cairns, Australia</a:t>
            </a:r>
            <a:r>
              <a:rPr lang="en-US" sz="1800" b="0" dirty="0" smtClean="0"/>
              <a:t>?</a:t>
            </a:r>
            <a:endParaRPr lang="en-US" sz="1900" b="0" dirty="0" smtClean="0">
              <a:solidFill>
                <a:srgbClr val="006600"/>
              </a:solidFill>
            </a:endParaRPr>
          </a:p>
          <a:p>
            <a:pPr marL="285750" indent="-285750" algn="l">
              <a:lnSpc>
                <a:spcPct val="100000"/>
              </a:lnSpc>
              <a:spcBef>
                <a:spcPts val="1800"/>
              </a:spcBef>
              <a:defRPr/>
            </a:pPr>
            <a:r>
              <a:rPr lang="en-US" sz="1900" b="0" dirty="0" smtClean="0">
                <a:solidFill>
                  <a:srgbClr val="006600"/>
                </a:solidFill>
              </a:rPr>
              <a:t>Other </a:t>
            </a:r>
            <a:r>
              <a:rPr lang="en-US" sz="1900" b="0" dirty="0">
                <a:solidFill>
                  <a:srgbClr val="006600"/>
                </a:solidFill>
              </a:rPr>
              <a:t>Future events:</a:t>
            </a:r>
          </a:p>
          <a:p>
            <a:pPr marL="742950" lvl="1" indent="-285750">
              <a:lnSpc>
                <a:spcPct val="100000"/>
              </a:lnSpc>
              <a:buFont typeface="Arial" panose="020B0604020202020204" pitchFamily="34" charset="0"/>
              <a:buChar char="•"/>
              <a:defRPr/>
            </a:pPr>
            <a:r>
              <a:rPr lang="en-US" sz="1800" b="0" dirty="0" err="1"/>
              <a:t>IEC</a:t>
            </a:r>
            <a:r>
              <a:rPr lang="en-US" sz="1800" b="0" dirty="0"/>
              <a:t> Conference on </a:t>
            </a:r>
            <a:r>
              <a:rPr lang="en-US" sz="1800" b="0" dirty="0" err="1"/>
              <a:t>UHV</a:t>
            </a:r>
            <a:r>
              <a:rPr lang="en-US" sz="1800" b="0" dirty="0"/>
              <a:t> AC/DC Trends – Hakodate, Japan April 23-26, 2019</a:t>
            </a:r>
          </a:p>
          <a:p>
            <a:pPr marL="742950" lvl="1" indent="-285750">
              <a:lnSpc>
                <a:spcPct val="100000"/>
              </a:lnSpc>
              <a:buFont typeface="Arial" panose="020B0604020202020204" pitchFamily="34" charset="0"/>
              <a:buChar char="•"/>
              <a:defRPr/>
            </a:pPr>
            <a:r>
              <a:rPr lang="en-US" sz="1800" b="0" dirty="0"/>
              <a:t>Conference on Condition Monitoring – Bucharest, Romania Sept 7-13, 2019</a:t>
            </a:r>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9227630"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AU" dirty="0" err="1" smtClean="0"/>
              <a:t>B3</a:t>
            </a:r>
            <a:r>
              <a:rPr lang="en-AU" dirty="0" smtClean="0"/>
              <a:t> Current and Future Meetings and Events</a:t>
            </a:r>
            <a:endParaRPr lang="en-AU" dirty="0"/>
          </a:p>
        </p:txBody>
      </p:sp>
    </p:spTree>
    <p:extLst>
      <p:ext uri="{BB962C8B-B14F-4D97-AF65-F5344CB8AC3E}">
        <p14:creationId xmlns:p14="http://schemas.microsoft.com/office/powerpoint/2010/main" val="3330564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25970" y="924378"/>
            <a:ext cx="7999194" cy="5003811"/>
          </a:xfrm>
        </p:spPr>
        <p:txBody>
          <a:bodyPr anchor="t">
            <a:normAutofit/>
          </a:bodyPr>
          <a:lstStyle/>
          <a:p>
            <a:pPr marL="342900" algn="l">
              <a:lnSpc>
                <a:spcPct val="150000"/>
              </a:lnSpc>
              <a:defRPr/>
            </a:pPr>
            <a:r>
              <a:rPr lang="en-US" sz="2000" b="0" dirty="0" err="1">
                <a:solidFill>
                  <a:srgbClr val="006600"/>
                </a:solidFill>
              </a:rPr>
              <a:t>B3</a:t>
            </a:r>
            <a:r>
              <a:rPr lang="en-US" sz="2000" b="0" dirty="0">
                <a:solidFill>
                  <a:srgbClr val="006600"/>
                </a:solidFill>
              </a:rPr>
              <a:t> has 26 active </a:t>
            </a:r>
            <a:r>
              <a:rPr lang="en-US" sz="2000" b="0" dirty="0" err="1">
                <a:solidFill>
                  <a:srgbClr val="006600"/>
                </a:solidFill>
              </a:rPr>
              <a:t>WG’s</a:t>
            </a:r>
            <a:r>
              <a:rPr lang="en-US" sz="2000" b="0" dirty="0">
                <a:solidFill>
                  <a:srgbClr val="006600"/>
                </a:solidFill>
              </a:rPr>
              <a:t>, 3 recent Technical Brochures, with the Substation Green Book now published and available for sale or download:</a:t>
            </a:r>
          </a:p>
          <a:p>
            <a:pPr marL="742950" lvl="1" indent="-285750">
              <a:lnSpc>
                <a:spcPct val="150000"/>
              </a:lnSpc>
              <a:defRPr/>
            </a:pPr>
            <a:r>
              <a:rPr lang="en-US" sz="1800" b="0" dirty="0"/>
              <a:t>TB 723 “</a:t>
            </a:r>
            <a:r>
              <a:rPr lang="en-US" sz="1800" b="0" dirty="0" err="1"/>
              <a:t>SF</a:t>
            </a:r>
            <a:r>
              <a:rPr lang="en-US" sz="1800" b="0" baseline="-25000" dirty="0" err="1"/>
              <a:t>6</a:t>
            </a:r>
            <a:r>
              <a:rPr lang="en-US" sz="1800" b="0" dirty="0"/>
              <a:t> Measurement Guide” </a:t>
            </a:r>
            <a:r>
              <a:rPr lang="en-US" sz="1800" b="0" dirty="0" err="1"/>
              <a:t>WG</a:t>
            </a:r>
            <a:r>
              <a:rPr lang="en-US" sz="1800" b="0" dirty="0"/>
              <a:t> 40</a:t>
            </a:r>
          </a:p>
          <a:p>
            <a:pPr marL="742950" lvl="1" indent="-285750">
              <a:lnSpc>
                <a:spcPct val="150000"/>
              </a:lnSpc>
              <a:defRPr/>
            </a:pPr>
            <a:r>
              <a:rPr lang="en-US" sz="1800" b="0" dirty="0"/>
              <a:t>TB 734 “Management of Risk in Substations ” </a:t>
            </a:r>
            <a:r>
              <a:rPr lang="en-US" sz="1800" b="0" dirty="0" err="1"/>
              <a:t>WG</a:t>
            </a:r>
            <a:r>
              <a:rPr lang="en-US" sz="1800" b="0" dirty="0"/>
              <a:t> 38</a:t>
            </a:r>
          </a:p>
          <a:p>
            <a:pPr marL="742950" lvl="1" indent="-285750">
              <a:lnSpc>
                <a:spcPct val="150000"/>
              </a:lnSpc>
              <a:defRPr/>
            </a:pPr>
            <a:r>
              <a:rPr lang="en-US" sz="1800" b="0" dirty="0"/>
              <a:t>TB 740 “Contemporary Design of Low Cost Substations in Developing Countries” </a:t>
            </a:r>
            <a:r>
              <a:rPr lang="en-US" sz="1800" b="0" dirty="0" err="1"/>
              <a:t>WG</a:t>
            </a:r>
            <a:r>
              <a:rPr lang="en-US" sz="1800" b="0" dirty="0"/>
              <a:t> 43</a:t>
            </a:r>
          </a:p>
          <a:p>
            <a:pPr algn="l">
              <a:lnSpc>
                <a:spcPct val="100000"/>
              </a:lnSpc>
            </a:pPr>
            <a:endParaRPr lang="fr-FR" sz="290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6934028"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err="1" smtClean="0"/>
              <a:t>B3</a:t>
            </a:r>
            <a:r>
              <a:rPr lang="fr-FR" dirty="0" smtClean="0"/>
              <a:t> </a:t>
            </a:r>
            <a:r>
              <a:rPr lang="en-AU" dirty="0"/>
              <a:t>Deliverables</a:t>
            </a:r>
          </a:p>
        </p:txBody>
      </p:sp>
      <p:pic>
        <p:nvPicPr>
          <p:cNvPr id="3" name="Picture 2"/>
          <p:cNvPicPr>
            <a:picLocks noChangeAspect="1"/>
          </p:cNvPicPr>
          <p:nvPr/>
        </p:nvPicPr>
        <p:blipFill rotWithShape="1">
          <a:blip r:embed="rId2"/>
          <a:srcRect l="-95" t="203" r="71422" b="65395"/>
          <a:stretch/>
        </p:blipFill>
        <p:spPr>
          <a:xfrm>
            <a:off x="8925205" y="1784928"/>
            <a:ext cx="2815221" cy="1641355"/>
          </a:xfrm>
          <a:prstGeom prst="rect">
            <a:avLst/>
          </a:prstGeom>
        </p:spPr>
      </p:pic>
    </p:spTree>
    <p:extLst>
      <p:ext uri="{BB962C8B-B14F-4D97-AF65-F5344CB8AC3E}">
        <p14:creationId xmlns:p14="http://schemas.microsoft.com/office/powerpoint/2010/main" val="162241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25969" y="924378"/>
            <a:ext cx="8985583" cy="5003811"/>
          </a:xfrm>
        </p:spPr>
        <p:txBody>
          <a:bodyPr anchor="t">
            <a:normAutofit fontScale="62500" lnSpcReduction="20000"/>
          </a:bodyPr>
          <a:lstStyle/>
          <a:p>
            <a:pPr algn="l">
              <a:lnSpc>
                <a:spcPct val="120000"/>
              </a:lnSpc>
            </a:pPr>
            <a:r>
              <a:rPr lang="en-GB" sz="2200" b="0" dirty="0" err="1"/>
              <a:t>WG</a:t>
            </a:r>
            <a:r>
              <a:rPr lang="en-GB" sz="2200" b="0" dirty="0"/>
              <a:t> </a:t>
            </a:r>
            <a:r>
              <a:rPr lang="en-GB" sz="2200" b="0" dirty="0" err="1"/>
              <a:t>B3.52</a:t>
            </a:r>
            <a:r>
              <a:rPr lang="en-GB" sz="2200" b="0" dirty="0"/>
              <a:t> Neutral Grounding Method Selection and Fault Handling for Substations in the Distribution Grid </a:t>
            </a:r>
          </a:p>
          <a:p>
            <a:pPr marL="285750" indent="-285750" algn="l">
              <a:lnSpc>
                <a:spcPct val="120000"/>
              </a:lnSpc>
              <a:spcBef>
                <a:spcPts val="600"/>
              </a:spcBef>
              <a:defRPr/>
            </a:pPr>
            <a:r>
              <a:rPr lang="en-US" sz="2200" b="0" dirty="0" smtClean="0">
                <a:solidFill>
                  <a:srgbClr val="006600"/>
                </a:solidFill>
              </a:rPr>
              <a:t>	Bill </a:t>
            </a:r>
            <a:r>
              <a:rPr lang="en-US" sz="2200" b="0" dirty="0">
                <a:solidFill>
                  <a:srgbClr val="006600"/>
                </a:solidFill>
              </a:rPr>
              <a:t>Carman as Correspondent Member </a:t>
            </a:r>
          </a:p>
          <a:p>
            <a:pPr algn="l">
              <a:lnSpc>
                <a:spcPct val="120000"/>
              </a:lnSpc>
              <a:spcBef>
                <a:spcPts val="1200"/>
              </a:spcBef>
            </a:pPr>
            <a:r>
              <a:rPr lang="en-US" altLang="en-US" sz="2200" b="0" dirty="0" err="1"/>
              <a:t>WG.B3.53</a:t>
            </a:r>
            <a:r>
              <a:rPr lang="en-US" altLang="en-US" sz="2200" b="0" dirty="0"/>
              <a:t> (new): Guidelines for fire risk assessment and mitigation in substations</a:t>
            </a:r>
          </a:p>
          <a:p>
            <a:pPr marL="285750" indent="-285750" algn="l">
              <a:lnSpc>
                <a:spcPct val="120000"/>
              </a:lnSpc>
              <a:defRPr/>
            </a:pPr>
            <a:r>
              <a:rPr lang="en-AU" sz="2200" b="0" dirty="0" smtClean="0">
                <a:solidFill>
                  <a:srgbClr val="006600"/>
                </a:solidFill>
              </a:rPr>
              <a:t>	Michael </a:t>
            </a:r>
            <a:r>
              <a:rPr lang="en-AU" sz="2200" b="0" dirty="0" err="1">
                <a:solidFill>
                  <a:srgbClr val="006600"/>
                </a:solidFill>
              </a:rPr>
              <a:t>Verrier</a:t>
            </a:r>
            <a:r>
              <a:rPr lang="en-AU" sz="2200" b="0" dirty="0">
                <a:solidFill>
                  <a:srgbClr val="006600"/>
                </a:solidFill>
              </a:rPr>
              <a:t>, Terry Lee as Members and Derek Perkins as Correspondent Member</a:t>
            </a:r>
          </a:p>
          <a:p>
            <a:pPr marL="268288" indent="-268288" algn="l">
              <a:lnSpc>
                <a:spcPct val="120000"/>
              </a:lnSpc>
            </a:pPr>
            <a:r>
              <a:rPr lang="en-AU" sz="2200" b="0" dirty="0"/>
              <a:t>	</a:t>
            </a:r>
            <a:r>
              <a:rPr lang="en-AU" sz="2200" b="0" dirty="0" smtClean="0"/>
              <a:t>Created </a:t>
            </a:r>
            <a:r>
              <a:rPr lang="en-AU" sz="2200" b="0" dirty="0"/>
              <a:t>a Mirror Panel for </a:t>
            </a:r>
            <a:r>
              <a:rPr lang="en-AU" sz="2200" b="0" dirty="0" err="1"/>
              <a:t>WG.B3.53</a:t>
            </a:r>
            <a:r>
              <a:rPr lang="en-AU" sz="2200" b="0" dirty="0"/>
              <a:t> in AP comprising: Robert Li, Dan Tang, Michael </a:t>
            </a:r>
            <a:r>
              <a:rPr lang="en-AU" sz="2200" b="0" dirty="0" err="1"/>
              <a:t>Verrier</a:t>
            </a:r>
            <a:r>
              <a:rPr lang="en-AU" sz="2200" b="0" dirty="0"/>
              <a:t>, Kerry Williams </a:t>
            </a:r>
          </a:p>
          <a:p>
            <a:pPr algn="l">
              <a:lnSpc>
                <a:spcPct val="120000"/>
              </a:lnSpc>
            </a:pPr>
            <a:r>
              <a:rPr lang="en-US" sz="2200" b="0" dirty="0" err="1" smtClean="0"/>
              <a:t>WG.B3.54</a:t>
            </a:r>
            <a:r>
              <a:rPr lang="en-US" sz="2200" b="0" dirty="0" smtClean="0"/>
              <a:t> </a:t>
            </a:r>
            <a:r>
              <a:rPr lang="en-GB" sz="2200" b="0" dirty="0" err="1"/>
              <a:t>Earthing</a:t>
            </a:r>
            <a:r>
              <a:rPr lang="en-GB" sz="2200" b="0" dirty="0"/>
              <a:t> System Testing Methods</a:t>
            </a:r>
          </a:p>
          <a:p>
            <a:pPr marL="268288" indent="-268288" algn="l">
              <a:lnSpc>
                <a:spcPct val="120000"/>
              </a:lnSpc>
            </a:pPr>
            <a:r>
              <a:rPr lang="en-GB" sz="2200" b="0" dirty="0" smtClean="0">
                <a:solidFill>
                  <a:srgbClr val="006600"/>
                </a:solidFill>
              </a:rPr>
              <a:t>	Stephen </a:t>
            </a:r>
            <a:r>
              <a:rPr lang="en-GB" sz="2200" b="0" dirty="0">
                <a:solidFill>
                  <a:srgbClr val="006600"/>
                </a:solidFill>
              </a:rPr>
              <a:t>Palmer </a:t>
            </a:r>
            <a:r>
              <a:rPr lang="en-GB" sz="2200" b="0" dirty="0" err="1">
                <a:solidFill>
                  <a:srgbClr val="006600"/>
                </a:solidFill>
              </a:rPr>
              <a:t>WG</a:t>
            </a:r>
            <a:r>
              <a:rPr lang="en-GB" sz="2200" b="0" dirty="0">
                <a:solidFill>
                  <a:srgbClr val="006600"/>
                </a:solidFill>
              </a:rPr>
              <a:t> Convener  </a:t>
            </a:r>
            <a:endParaRPr lang="en-AU" sz="2200" b="0" dirty="0">
              <a:solidFill>
                <a:srgbClr val="006600"/>
              </a:solidFill>
            </a:endParaRPr>
          </a:p>
          <a:p>
            <a:pPr algn="l">
              <a:lnSpc>
                <a:spcPct val="120000"/>
              </a:lnSpc>
            </a:pPr>
            <a:r>
              <a:rPr lang="en-GB" sz="2200" b="0" dirty="0" err="1"/>
              <a:t>WG</a:t>
            </a:r>
            <a:r>
              <a:rPr lang="en-GB" sz="2200" b="0" dirty="0"/>
              <a:t> </a:t>
            </a:r>
            <a:r>
              <a:rPr lang="en-GB" sz="2200" b="0" dirty="0" err="1"/>
              <a:t>B3.55</a:t>
            </a:r>
            <a:r>
              <a:rPr lang="en-GB" sz="2200" b="0" dirty="0"/>
              <a:t> Design guidelines for substations connecting battery energy storage solutions (BESS) </a:t>
            </a:r>
          </a:p>
          <a:p>
            <a:pPr marL="268288" indent="-268288" algn="l">
              <a:lnSpc>
                <a:spcPct val="120000"/>
              </a:lnSpc>
            </a:pPr>
            <a:r>
              <a:rPr lang="en-US" sz="2200" b="0" dirty="0" smtClean="0">
                <a:solidFill>
                  <a:srgbClr val="006600"/>
                </a:solidFill>
              </a:rPr>
              <a:t>	Crina </a:t>
            </a:r>
            <a:r>
              <a:rPr lang="en-US" sz="2200" b="0" dirty="0">
                <a:solidFill>
                  <a:srgbClr val="006600"/>
                </a:solidFill>
              </a:rPr>
              <a:t>Costan: as Correspondent Member</a:t>
            </a:r>
            <a:endParaRPr lang="en-AU" sz="2200" b="0" dirty="0">
              <a:solidFill>
                <a:srgbClr val="006600"/>
              </a:solidFill>
            </a:endParaRPr>
          </a:p>
          <a:p>
            <a:pPr algn="l">
              <a:lnSpc>
                <a:spcPct val="120000"/>
              </a:lnSpc>
            </a:pPr>
            <a:r>
              <a:rPr lang="en-GB" sz="2200" b="0" dirty="0" err="1" smtClean="0"/>
              <a:t>WG</a:t>
            </a:r>
            <a:r>
              <a:rPr lang="en-GB" sz="2200" b="0" dirty="0" smtClean="0"/>
              <a:t> </a:t>
            </a:r>
            <a:r>
              <a:rPr lang="en-GB" sz="2200" b="0" dirty="0" err="1"/>
              <a:t>B3.56</a:t>
            </a:r>
            <a:r>
              <a:rPr lang="en-GB" sz="2200" b="0" dirty="0"/>
              <a:t> Application of 3D Technologies in Substation Engineering Works</a:t>
            </a:r>
          </a:p>
          <a:p>
            <a:pPr marL="268288" indent="-268288" algn="l">
              <a:lnSpc>
                <a:spcPct val="120000"/>
              </a:lnSpc>
            </a:pPr>
            <a:r>
              <a:rPr lang="en-US" sz="2200" b="0" dirty="0" smtClean="0">
                <a:solidFill>
                  <a:srgbClr val="006600"/>
                </a:solidFill>
              </a:rPr>
              <a:t>	Todd </a:t>
            </a:r>
            <a:r>
              <a:rPr lang="en-US" sz="2200" b="0" dirty="0" err="1">
                <a:solidFill>
                  <a:srgbClr val="006600"/>
                </a:solidFill>
              </a:rPr>
              <a:t>Margitich</a:t>
            </a:r>
            <a:r>
              <a:rPr lang="en-US" sz="2200" b="0" dirty="0">
                <a:solidFill>
                  <a:srgbClr val="006600"/>
                </a:solidFill>
              </a:rPr>
              <a:t>: Member</a:t>
            </a:r>
          </a:p>
          <a:p>
            <a:pPr algn="l">
              <a:lnSpc>
                <a:spcPct val="120000"/>
              </a:lnSpc>
            </a:pPr>
            <a:r>
              <a:rPr lang="en-US" altLang="en-US" sz="2200" b="0" dirty="0" err="1"/>
              <a:t>WG.B3.46</a:t>
            </a:r>
            <a:r>
              <a:rPr lang="en-US" altLang="en-US" sz="2200" b="0" dirty="0"/>
              <a:t>: Guidelines for Safe Work Methods in Substations</a:t>
            </a:r>
          </a:p>
          <a:p>
            <a:pPr marL="268288" indent="-268288" algn="l">
              <a:lnSpc>
                <a:spcPct val="120000"/>
              </a:lnSpc>
            </a:pPr>
            <a:r>
              <a:rPr lang="en-US" altLang="en-US" sz="2200" b="0" dirty="0" smtClean="0">
                <a:solidFill>
                  <a:srgbClr val="006600"/>
                </a:solidFill>
              </a:rPr>
              <a:t>	Perry </a:t>
            </a:r>
            <a:r>
              <a:rPr lang="en-US" altLang="en-US" sz="2200" b="0" dirty="0">
                <a:solidFill>
                  <a:srgbClr val="006600"/>
                </a:solidFill>
              </a:rPr>
              <a:t>Tonking as Correspondent Member</a:t>
            </a:r>
          </a:p>
          <a:p>
            <a:pPr algn="l">
              <a:lnSpc>
                <a:spcPct val="100000"/>
              </a:lnSpc>
            </a:pPr>
            <a:endParaRPr lang="fr-FR" sz="290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6934028"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err="1" smtClean="0"/>
              <a:t>AP.B3</a:t>
            </a:r>
            <a:r>
              <a:rPr lang="fr-FR" dirty="0" smtClean="0"/>
              <a:t> New </a:t>
            </a:r>
            <a:r>
              <a:rPr lang="fr-FR" dirty="0" err="1" smtClean="0"/>
              <a:t>WG</a:t>
            </a:r>
            <a:r>
              <a:rPr lang="fr-FR" dirty="0" smtClean="0"/>
              <a:t> </a:t>
            </a:r>
            <a:r>
              <a:rPr lang="fr-FR" dirty="0" err="1" smtClean="0"/>
              <a:t>Members</a:t>
            </a:r>
            <a:endParaRPr lang="en-AU" dirty="0"/>
          </a:p>
        </p:txBody>
      </p:sp>
    </p:spTree>
    <p:extLst>
      <p:ext uri="{BB962C8B-B14F-4D97-AF65-F5344CB8AC3E}">
        <p14:creationId xmlns:p14="http://schemas.microsoft.com/office/powerpoint/2010/main" val="288760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6934028"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AU" dirty="0" smtClean="0"/>
              <a:t>Australian Contributions to </a:t>
            </a:r>
            <a:r>
              <a:rPr lang="en-AU" dirty="0" err="1" smtClean="0"/>
              <a:t>WG.B3</a:t>
            </a:r>
            <a:endParaRPr lang="en-AU" dirty="0"/>
          </a:p>
        </p:txBody>
      </p:sp>
      <p:pic>
        <p:nvPicPr>
          <p:cNvPr id="9" name="table"/>
          <p:cNvPicPr>
            <a:picLocks noChangeAspect="1"/>
          </p:cNvPicPr>
          <p:nvPr/>
        </p:nvPicPr>
        <p:blipFill rotWithShape="1">
          <a:blip r:embed="rId2"/>
          <a:srcRect r="31697"/>
          <a:stretch/>
        </p:blipFill>
        <p:spPr>
          <a:xfrm>
            <a:off x="2976282" y="860612"/>
            <a:ext cx="5737411" cy="5675414"/>
          </a:xfrm>
          <a:prstGeom prst="rect">
            <a:avLst/>
          </a:prstGeom>
        </p:spPr>
      </p:pic>
    </p:spTree>
    <p:extLst>
      <p:ext uri="{BB962C8B-B14F-4D97-AF65-F5344CB8AC3E}">
        <p14:creationId xmlns:p14="http://schemas.microsoft.com/office/powerpoint/2010/main" val="198779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TotalTime>
  <Words>549</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Edition CIGRE</dc:creator>
  <cp:lastModifiedBy>David Bones</cp:lastModifiedBy>
  <cp:revision>106</cp:revision>
  <dcterms:created xsi:type="dcterms:W3CDTF">2016-05-24T14:40:41Z</dcterms:created>
  <dcterms:modified xsi:type="dcterms:W3CDTF">2018-11-11T08:23:52Z</dcterms:modified>
</cp:coreProperties>
</file>