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0" r:id="rId2"/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0" autoAdjust="0"/>
    <p:restoredTop sz="96370" autoAdjust="0"/>
  </p:normalViewPr>
  <p:slideViewPr>
    <p:cSldViewPr snapToGrid="0">
      <p:cViewPr varScale="1">
        <p:scale>
          <a:sx n="110" d="100"/>
          <a:sy n="110" d="100"/>
        </p:scale>
        <p:origin x="39" y="3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3F1EDA-EA9F-3815-5115-C2BCB87779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7C510-ECB4-3A79-50F1-2E3CF4BDAC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3E49-4D89-4B6A-8DE2-D109F7352758}" type="datetimeFigureOut">
              <a:rPr lang="en-AU" smtClean="0"/>
              <a:t>25/05/2023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C74A4-B638-9ED0-B237-2B6BC0FCC0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67CA3-D7C8-447D-79CA-959703E198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CA338-B551-4FE9-8A99-EC6BC250B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0450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A9A12-0127-4766-B816-A647AC71D637}" type="datetimeFigureOut">
              <a:rPr lang="en-AU" smtClean="0"/>
              <a:t>25/05/2023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0CEFA-FC7A-4C78-A098-C69B916474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753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38D20B-90F3-48F7-97F8-470DF065FB3A}" type="slidenum">
              <a:rPr lang="en-AU" altLang="en-US" smtClean="0"/>
              <a:pPr>
                <a:spcBef>
                  <a:spcPct val="0"/>
                </a:spcBef>
              </a:pPr>
              <a:t>1</a:t>
            </a:fld>
            <a:endParaRPr lang="en-AU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Due to strict 15 minute time limit, please aim for 12 slides or less – we will insist you reduce slides if you submit more.  It is really hard to talk to a slide for less than 1 minute so plan well.</a:t>
            </a:r>
          </a:p>
          <a:p>
            <a:pPr marL="171450" indent="-171450" eaLnBrk="1" hangingPunct="1">
              <a:buFontTx/>
              <a:buChar char="•"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Max 10 dot points per page -keeps font readable size – recommend Arial 18</a:t>
            </a:r>
          </a:p>
          <a:p>
            <a:pPr marL="171450" indent="-171450" eaLnBrk="1" hangingPunct="1">
              <a:buFontTx/>
              <a:buChar char="•"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limit number of words for each dot point to about 8-10 for readability on screen in time allowed (see how this is too long)</a:t>
            </a:r>
          </a:p>
          <a:p>
            <a:pPr marL="171450" indent="-171450" eaLnBrk="1" hangingPunct="1">
              <a:buFontTx/>
              <a:buChar char="•"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PLEASE do not use slide builds (animation fly in </a:t>
            </a:r>
            <a:r>
              <a:rPr lang="en-AU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) for text as there is not sufficient time to read each line one at a time</a:t>
            </a:r>
          </a:p>
          <a:p>
            <a:pPr marL="171450" indent="-171450" eaLnBrk="1" hangingPunct="1">
              <a:buFontTx/>
              <a:buChar char="•"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The dot point should summarise the point you are making – i.e. do not just read the text from the screen – full text explanation if necessary should be placed in the Notes Page view – the presentations will be distributed as PDF of the Notes Page views</a:t>
            </a:r>
          </a:p>
          <a:p>
            <a:pPr marL="171450" indent="-171450" eaLnBrk="1" hangingPunct="1">
              <a:buFontTx/>
              <a:buChar char="•"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Animations for graphics can be useful but please count three automatic animations as equivalent to one slide. </a:t>
            </a:r>
            <a:b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Two manually advanced transitions should be counted as one slide</a:t>
            </a:r>
          </a:p>
          <a:p>
            <a:pPr marL="171450" indent="-171450" eaLnBrk="1" hangingPunct="1">
              <a:buFontTx/>
              <a:buChar char="•"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Remember we want to hear what you say, not see how good Microsoft is with graphic tools unless they truly emphasise the point you are demonstrating</a:t>
            </a:r>
          </a:p>
        </p:txBody>
      </p:sp>
    </p:spTree>
    <p:extLst>
      <p:ext uri="{BB962C8B-B14F-4D97-AF65-F5344CB8AC3E}">
        <p14:creationId xmlns:p14="http://schemas.microsoft.com/office/powerpoint/2010/main" val="48234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EC51-D789-F056-1865-193D50F6F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74EF0-CACE-9291-9776-884B1EB51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C1BC1-6D97-1EA2-2D21-2305A269E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Cairns 4-7 September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69A9F-6D0D-3939-0096-5AE83178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A picture containing water, several">
            <a:extLst>
              <a:ext uri="{FF2B5EF4-FFF2-40B4-BE49-F238E27FC236}">
                <a16:creationId xmlns:a16="http://schemas.microsoft.com/office/drawing/2014/main" id="{E7828142-F3CB-4920-0683-3ACF8F74D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46F7F6-25B8-A782-6713-EC4820B38529}"/>
              </a:ext>
            </a:extLst>
          </p:cNvPr>
          <p:cNvSpPr txBox="1"/>
          <p:nvPr userDrawn="1"/>
        </p:nvSpPr>
        <p:spPr>
          <a:xfrm>
            <a:off x="9866143" y="5735637"/>
            <a:ext cx="2142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Cairns Convention Centre</a:t>
            </a:r>
          </a:p>
          <a:p>
            <a:r>
              <a:rPr lang="en-AU" sz="1400" dirty="0"/>
              <a:t>Queensland Australia</a:t>
            </a:r>
          </a:p>
          <a:p>
            <a:r>
              <a:rPr lang="en-AU" sz="1400" dirty="0"/>
              <a:t>4-7 September 2023</a:t>
            </a:r>
          </a:p>
        </p:txBody>
      </p:sp>
      <p:pic>
        <p:nvPicPr>
          <p:cNvPr id="15" name="Picture 1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7DDE4293-0A7B-1B03-7810-A6FA361FC5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9" y="5633034"/>
            <a:ext cx="1901769" cy="90587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0958567-9FAE-A359-A3AB-35224C736A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6" y="-71125"/>
            <a:ext cx="3123616" cy="18747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76EF1B-78FB-D54D-61B1-EC5734EE50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53318" y="5783106"/>
            <a:ext cx="1547769" cy="9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483F8CFA-01CF-4C0B-0039-6CCFE296C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0"/>
            <a:ext cx="12189024" cy="6459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9C4A72-B806-FB68-0D75-B050E3D2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21"/>
            <a:ext cx="10515600" cy="9687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CE74A-69A3-F6EA-F7DE-6FACD0AC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69021"/>
            <a:ext cx="10515600" cy="400794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DE696-0136-127E-4073-9DE2BA04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24123-1D32-9D46-D322-C5D4C1BE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54A932-189F-2992-71CC-20F6E2A646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D6568B0-C989-5867-0D93-5ED916A21C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308"/>
            <a:ext cx="2969246" cy="1818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C9B988-16AB-1137-E05F-D41369440B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547769" cy="9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9753DDA3-8DC6-E797-1464-EBE5C84B87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0"/>
            <a:ext cx="12189024" cy="6551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30D1CF-3651-CBF9-A953-3953709A3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099" y="977317"/>
            <a:ext cx="10515600" cy="106691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E6BF3-C051-3216-BC51-D4FBFC7E1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99" y="2100118"/>
            <a:ext cx="10515600" cy="38361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EF4F7-6359-57AD-9167-E5E5C392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Cairns 4-7 September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543B2-E271-B1B0-DBB2-2E7C0943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63CFF8B-C09A-A069-3B2F-DCD18BDBDB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29AC2B7-1E7B-73D3-5BEA-194DD15AD0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308"/>
            <a:ext cx="2969246" cy="1818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B14A75-9815-2866-A358-C599D7C8CA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547769" cy="9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42553F36-A04E-279E-65BF-6157EDE9D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-58723"/>
            <a:ext cx="12189024" cy="65937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849533-CC34-842A-C394-0F5D0435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0" y="1302286"/>
            <a:ext cx="10515600" cy="12987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060C5-9CBC-C045-CD10-DE7DB25A6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7852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58808-9DCE-D498-416C-77577AD9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CC69B-08C9-B947-E977-6043B9FE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CEF77A7-C6D9-E757-CF92-9793F3BEBA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14EF43E-9D51-1B6B-7A6B-274F3F0258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308"/>
            <a:ext cx="2969246" cy="1818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7B7C25-0F62-B5E8-49F5-5C55FC3C9F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547769" cy="9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C940B046-EF1A-8589-53BA-A117323C4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0"/>
            <a:ext cx="12189024" cy="6492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C2D18B-2DBD-8B27-A8FF-354FA899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287" y="925650"/>
            <a:ext cx="10515600" cy="100180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2BA00-F66F-EB48-58B9-8484C52B0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17655"/>
            <a:ext cx="5181600" cy="41593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04410-C15C-ABFC-F2D0-27877CED7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7655"/>
            <a:ext cx="5181600" cy="41593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AC438-BBFF-CA26-2065-21B412FB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A5C39-A93A-CF3E-232E-F5A8D521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7E7E7E-FEFF-6E83-3A43-43143F0091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037AED2-D0A9-F248-192F-B70D192393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308"/>
            <a:ext cx="2969246" cy="1818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EDE04C-01E0-B155-554E-ADC71EC2D5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547769" cy="9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68425265-09E5-6664-BB1C-1B2DCCA46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0"/>
            <a:ext cx="12189024" cy="65278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BE536-76C0-EA12-87DB-57B73660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0785"/>
            <a:ext cx="10515600" cy="8239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733D3-9353-EFC9-17AF-A90D8C7ED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884" y="18573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20B81-186F-9286-30AF-170C87886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13839"/>
            <a:ext cx="5157787" cy="34758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E66FC-523F-D8BB-A831-6F28FA5A1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83724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1E88CC-C87D-4886-E87D-A39E09FBC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13837"/>
            <a:ext cx="5183188" cy="34758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33A1A-C0AB-360E-367F-9B5846FE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Cairns 4-7 September 2023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3300A3-B2B5-A79A-AA19-98F825BA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9B114D-F667-3A02-76A6-86CB463817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0FC3967-4AF4-28BF-3E71-51C631C41C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308"/>
            <a:ext cx="2969246" cy="1818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F0B5AC-9CC1-7675-B4BE-643E45BC33C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547769" cy="9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F93CF966-C780-1C4C-9A04-A1EEDAA43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0"/>
            <a:ext cx="12189024" cy="6551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C0D7DF-1AFA-4984-503C-94DEFF91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23" y="718668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35C85-FD23-8B60-DAE7-141A8B39D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7323" y="6309776"/>
            <a:ext cx="4114800" cy="365125"/>
          </a:xfrm>
        </p:spPr>
        <p:txBody>
          <a:bodyPr/>
          <a:lstStyle/>
          <a:p>
            <a:r>
              <a:rPr lang="en-AU" dirty="0"/>
              <a:t>Cairns 4-7 September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650867-7469-F07B-8459-A3AAFE8E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8C31C89-5102-4651-457E-286923D436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BA024A0-737D-3BFD-52DA-908527E6E1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308"/>
            <a:ext cx="2969246" cy="1818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A06B5-71E7-FC8C-B5FD-6DBCC91215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547769" cy="9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C6587A5-EBCB-AF5E-173F-51437FD71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1"/>
            <a:ext cx="12189024" cy="65559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17AE50-6654-E348-5218-933AC297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5CFB4-D7C8-F2C3-9576-20EDF80E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C2995E-4590-53AB-32E7-B94271C1BF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EC69D9E-CE4D-52FA-FFAF-38F2A3452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308"/>
            <a:ext cx="2969246" cy="18185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97E7B1-653D-54CA-FFF6-C73663EEEC7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547769" cy="9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A54F274F-43AC-F43C-2A08-C80FCD893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543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84539-C7B3-9103-F562-EA8741C7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73823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48FAA-7374-102E-0C9A-07F150575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D044C-40F5-26E2-EF2D-B05FD62FB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9890"/>
            <a:ext cx="3932237" cy="34990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ED0EE-7859-285D-0994-9B767E1D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24E80-6A84-CDFF-4E2A-AEDAAEFE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3E1DBA3-70E8-DA97-7B7C-87268A3AA4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BE7BDDA-2B3D-2806-EF70-53380DDF52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308"/>
            <a:ext cx="2969246" cy="1818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6AB1D8-6155-92B3-F788-9E1D6D56825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547769" cy="9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9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DC7CD862-85A1-C486-4780-28EC43D1BF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-138723"/>
            <a:ext cx="12189024" cy="6551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E1927B-883A-018B-EFBB-4D25C793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821" y="987425"/>
            <a:ext cx="3932237" cy="11244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B9D3A-FE38-9EF8-FD9C-FF8A2DBCA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B8CE8-CDC9-4A08-C64C-B4D048204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8916"/>
            <a:ext cx="3932237" cy="35200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3F9FA-76C3-6A00-EBED-175493E8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Cairns 4-7 September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AC9D8-664A-6D14-0B14-A6F7C972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E106F99-3FA6-CE0D-7720-F1683E2028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6A0526F-1934-2558-5B43-0E582320BA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308"/>
            <a:ext cx="2969246" cy="1818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599AEA-0863-90DE-9D69-2D12E0371A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547769" cy="9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2315C1-E01F-42CB-483A-6ADC37315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E8A22-DD87-F4E1-62CC-7BC405801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5BC87-5099-EBEF-0984-55282D5EB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Cairns 4-7 September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0C0CA-48CC-8FFF-9AAB-9438D8BBB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5081C6B-020C-C207-F1B2-CEF08333D30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66" y="307430"/>
            <a:ext cx="5959965" cy="9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Good slide tips</a:t>
            </a:r>
          </a:p>
        </p:txBody>
      </p:sp>
      <p:sp>
        <p:nvSpPr>
          <p:cNvPr id="14339" name="Text Box 4"/>
          <p:cNvSpPr>
            <a:spLocks noGrp="1" noChangeAspect="1" noChangeArrowheads="1"/>
          </p:cNvSpPr>
          <p:nvPr>
            <p:ph idx="1"/>
          </p:nvPr>
        </p:nvSpPr>
        <p:spPr>
          <a:xfrm>
            <a:off x="2350041" y="1793181"/>
            <a:ext cx="9716500" cy="38361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AU" altLang="en-US" sz="2000" dirty="0"/>
              <a:t>Aim for 12 slides or less, </a:t>
            </a:r>
            <a:br>
              <a:rPr lang="en-AU" altLang="en-US" sz="2000" dirty="0"/>
            </a:br>
            <a:r>
              <a:rPr lang="en-AU" altLang="en-US" sz="2000" dirty="0"/>
              <a:t>(including Title and Thank you slide) </a:t>
            </a:r>
          </a:p>
          <a:p>
            <a:pPr>
              <a:lnSpc>
                <a:spcPct val="80000"/>
              </a:lnSpc>
            </a:pPr>
            <a:r>
              <a:rPr lang="en-AU" altLang="en-US" sz="2000" dirty="0"/>
              <a:t>Go to View Slide Master to add your logo or </a:t>
            </a:r>
            <a:br>
              <a:rPr lang="en-AU" altLang="en-US" sz="2000" dirty="0"/>
            </a:br>
            <a:r>
              <a:rPr lang="en-AU" altLang="en-US" sz="2000" dirty="0"/>
              <a:t>delete if not required.</a:t>
            </a:r>
          </a:p>
          <a:p>
            <a:pPr>
              <a:lnSpc>
                <a:spcPct val="80000"/>
              </a:lnSpc>
            </a:pPr>
            <a:r>
              <a:rPr lang="en-AU" altLang="en-US" sz="2000" dirty="0"/>
              <a:t>Calibri (Body) font for text/bullets, Minimum Font size 20 pt (this is 20)</a:t>
            </a:r>
          </a:p>
          <a:p>
            <a:pPr>
              <a:lnSpc>
                <a:spcPct val="80000"/>
              </a:lnSpc>
            </a:pPr>
            <a:r>
              <a:rPr lang="en-AU" altLang="en-US" sz="2000" dirty="0"/>
              <a:t>Max 10 dot points per page (this page has 10 including indents)</a:t>
            </a:r>
          </a:p>
          <a:p>
            <a:pPr>
              <a:lnSpc>
                <a:spcPct val="80000"/>
              </a:lnSpc>
            </a:pPr>
            <a:r>
              <a:rPr lang="en-AU" altLang="en-US" sz="2000" dirty="0"/>
              <a:t>The Dot points should be a summary </a:t>
            </a:r>
            <a:r>
              <a:rPr lang="mr-IN" altLang="en-US" sz="2000" dirty="0"/>
              <a:t>–</a:t>
            </a:r>
            <a:br>
              <a:rPr lang="en-AU" altLang="en-US" sz="2000" dirty="0"/>
            </a:br>
            <a:r>
              <a:rPr lang="en-AU" altLang="en-US" sz="2000" dirty="0"/>
              <a:t> Do not write your speech on the slide</a:t>
            </a:r>
          </a:p>
          <a:p>
            <a:pPr>
              <a:lnSpc>
                <a:spcPct val="80000"/>
              </a:lnSpc>
            </a:pPr>
            <a:r>
              <a:rPr lang="en-AU" altLang="en-US" sz="2000" dirty="0"/>
              <a:t>Use of graphics /drawing/ graphs may help understanding.</a:t>
            </a:r>
          </a:p>
          <a:p>
            <a:pPr>
              <a:lnSpc>
                <a:spcPct val="80000"/>
              </a:lnSpc>
            </a:pPr>
            <a:r>
              <a:rPr lang="en-AU" altLang="en-US" sz="2000" dirty="0"/>
              <a:t>Do not just read the text from the screen</a:t>
            </a:r>
          </a:p>
          <a:p>
            <a:pPr>
              <a:lnSpc>
                <a:spcPct val="80000"/>
              </a:lnSpc>
            </a:pPr>
            <a:r>
              <a:rPr lang="en-AU" altLang="en-US" sz="2000" dirty="0"/>
              <a:t>Place full text explanations in Notes Page view</a:t>
            </a:r>
          </a:p>
          <a:p>
            <a:pPr>
              <a:lnSpc>
                <a:spcPct val="80000"/>
              </a:lnSpc>
            </a:pPr>
            <a:r>
              <a:rPr lang="en-AU" altLang="en-US" sz="2000" dirty="0"/>
              <a:t>See Notes Page view for this slide</a:t>
            </a:r>
          </a:p>
          <a:p>
            <a:pPr>
              <a:lnSpc>
                <a:spcPct val="80000"/>
              </a:lnSpc>
            </a:pPr>
            <a:r>
              <a:rPr lang="en-AU" altLang="en-US" sz="2000" dirty="0"/>
              <a:t>Avoid using </a:t>
            </a:r>
            <a:r>
              <a:rPr lang="en-AU" altLang="en-US" sz="2000" dirty="0">
                <a:solidFill>
                  <a:srgbClr val="FFFF00"/>
                </a:solidFill>
              </a:rPr>
              <a:t>yellow</a:t>
            </a:r>
            <a:r>
              <a:rPr lang="en-AU" altLang="en-US" sz="2000" dirty="0"/>
              <a:t> on white background – it NEVER shows.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0601" y="6439372"/>
            <a:ext cx="360362" cy="1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AU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50" b="1" kern="1200" smtClean="0">
                <a:solidFill>
                  <a:srgbClr val="007E4F"/>
                </a:solidFill>
                <a:latin typeface="Arial"/>
                <a:ea typeface="Arial"/>
                <a:cs typeface="Arial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E31330C-E8C9-4AAE-A794-78D5D43871FC}" type="slidenum">
              <a:rPr lang="en-GB" smtClean="0"/>
              <a:pPr>
                <a:defRPr/>
              </a:pPr>
              <a:t>1</a:t>
            </a:fld>
            <a:endParaRPr lang="en-AU" altLang="en-US" dirty="0">
              <a:solidFill>
                <a:srgbClr val="007E4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7D5B2-1B3F-5689-00DC-220D57769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7157"/>
            <a:ext cx="9144000" cy="1052806"/>
          </a:xfrm>
        </p:spPr>
        <p:txBody>
          <a:bodyPr/>
          <a:lstStyle/>
          <a:p>
            <a:r>
              <a:rPr lang="en-AU" dirty="0"/>
              <a:t>Presentation Title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273EA3-83B5-5CBF-D174-ADF8B23DB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696086"/>
              </p:ext>
            </p:extLst>
          </p:nvPr>
        </p:nvGraphicFramePr>
        <p:xfrm>
          <a:off x="2770976" y="3429000"/>
          <a:ext cx="6326980" cy="166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210">
                <a:tc>
                  <a:txBody>
                    <a:bodyPr/>
                    <a:lstStyle/>
                    <a:p>
                      <a:pPr algn="l"/>
                      <a:r>
                        <a:rPr lang="en-AU" sz="12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Author</a:t>
                      </a: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4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Company</a:t>
                      </a: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4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Email</a:t>
                      </a: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4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Presenter</a:t>
                      </a: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4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210"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Arial"/>
                          <a:ea typeface="Arial"/>
                          <a:cs typeface="Arial"/>
                        </a:rPr>
                        <a:t>Name 1</a:t>
                      </a: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210"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Arial"/>
                          <a:ea typeface="Arial"/>
                          <a:cs typeface="Arial"/>
                        </a:rPr>
                        <a:t>Name 2</a:t>
                      </a: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Arial"/>
                          <a:ea typeface="Arial"/>
                          <a:cs typeface="Arial"/>
                        </a:rPr>
                        <a:t>Delete unused rows</a:t>
                      </a: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210"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Arial"/>
                          <a:ea typeface="Arial"/>
                          <a:cs typeface="Arial"/>
                        </a:rPr>
                        <a:t>Name 3</a:t>
                      </a: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Arial"/>
                          <a:ea typeface="Arial"/>
                          <a:cs typeface="Arial"/>
                        </a:rPr>
                        <a:t>Delete unused rows</a:t>
                      </a: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Arial"/>
                          <a:ea typeface="Arial"/>
                          <a:cs typeface="Arial"/>
                          <a:sym typeface="Wingdings"/>
                        </a:rPr>
                        <a:t></a:t>
                      </a:r>
                      <a:endParaRPr lang="en-AU"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210"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Arial"/>
                          <a:ea typeface="Arial"/>
                          <a:cs typeface="Arial"/>
                        </a:rPr>
                        <a:t>Name 4</a:t>
                      </a: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Delete unused</a:t>
                      </a:r>
                      <a:r>
                        <a:rPr lang="en-AU" sz="1200" baseline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 rows</a:t>
                      </a:r>
                      <a:endParaRPr lang="en-AU" sz="12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210"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Arial"/>
                          <a:ea typeface="Arial"/>
                          <a:cs typeface="Arial"/>
                        </a:rPr>
                        <a:t>Name 5</a:t>
                      </a: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Delete unused</a:t>
                      </a:r>
                      <a:r>
                        <a:rPr lang="en-AU" sz="1200" baseline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 rows</a:t>
                      </a:r>
                      <a:endParaRPr lang="en-AU" sz="12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8591" marR="68591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73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501C6F0-7739-D854-2354-79CCB916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Title and Content Slide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9DF6CA7-590E-1344-51B5-B489D783A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28" y="1825228"/>
            <a:ext cx="10515600" cy="3886522"/>
          </a:xfrm>
        </p:spPr>
        <p:txBody>
          <a:bodyPr/>
          <a:lstStyle/>
          <a:p>
            <a:r>
              <a:rPr lang="en-AU" altLang="en-US" dirty="0"/>
              <a:t>Level 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altLang="en-US" dirty="0"/>
              <a:t>Level 2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AU" altLang="en-US" dirty="0"/>
              <a:t>Level 3</a:t>
            </a:r>
          </a:p>
          <a:p>
            <a:pPr lvl="3"/>
            <a:r>
              <a:rPr lang="en-AU" altLang="en-US" dirty="0"/>
              <a:t>Level 4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AU" altLang="en-US" dirty="0"/>
              <a:t>Level 5</a:t>
            </a:r>
            <a:endParaRPr lang="en-AU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9FCDC6F-A6F0-6A42-63D5-2AB0CD31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BC916DC-D784-42E6-3376-C012BDB1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4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9434-9945-FBC4-DF66-8EEC818D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1996C-B56F-FDCD-2E45-D2952E849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60335-902A-7996-3494-88FA5720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3A5DE-E417-B7D3-EC82-87FFFDC0E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2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D307E-8B29-E880-4EFA-CCCA0CD4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2A13E-450E-4E41-0E7E-6270868266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D1C26-46DD-167C-5946-1276B01672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F4F4D-4AE2-42D6-217F-1931CB79D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E808-F961-8403-80FB-6A8D77D6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11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60E4-C30B-B6A8-38F2-A0E88A0D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58423-6C34-DBB7-9E45-CD4734B15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D4C40-87A8-31E1-BDCE-6E5880B44C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5B62-DFEC-AEDC-C993-791E5753D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BD3E9-1E36-6D1C-8C7F-E8046A30D6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8577E4-4862-0B78-9D02-D011F64C2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1FFC77-87D1-0BA0-A92E-4A7858FD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922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C9FE-F7CC-9C45-5CAB-089963E0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861D0-7181-BC2B-20AD-9E59B1667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4350D-BABB-FE91-1D5A-005A032B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17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C8101-BCB8-8183-075E-781FA684C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3BB49-B71C-AC78-2112-DBF70654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8</a:t>
            </a:fld>
            <a:endParaRPr lang="en-AU"/>
          </a:p>
        </p:txBody>
      </p:sp>
      <p:pic>
        <p:nvPicPr>
          <p:cNvPr id="2" name="Picture 1" descr="C:\Users\Rod\AppData\Local\Microsoft\Windows\Temporary Internet Files\Content.IE5\NU1G1LV4\MC900434411[1].wmf">
            <a:extLst>
              <a:ext uri="{FF2B5EF4-FFF2-40B4-BE49-F238E27FC236}">
                <a16:creationId xmlns:a16="http://schemas.microsoft.com/office/drawing/2014/main" id="{DE741302-F8F9-2DC1-5503-609E28CF5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72" y="1525426"/>
            <a:ext cx="2345484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D1D336-24C7-2878-B3A5-814290C20DD2}"/>
              </a:ext>
            </a:extLst>
          </p:cNvPr>
          <p:cNvSpPr txBox="1"/>
          <p:nvPr/>
        </p:nvSpPr>
        <p:spPr>
          <a:xfrm>
            <a:off x="2789904" y="4475462"/>
            <a:ext cx="66121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200" dirty="0"/>
              <a:t>Hold that thought for question time </a:t>
            </a:r>
            <a:br>
              <a:rPr lang="en-NZ" sz="3200" dirty="0"/>
            </a:br>
            <a:r>
              <a:rPr lang="en-NZ" sz="3200" dirty="0"/>
              <a:t>at the end of this session ….</a:t>
            </a:r>
          </a:p>
        </p:txBody>
      </p:sp>
    </p:spTree>
    <p:extLst>
      <p:ext uri="{BB962C8B-B14F-4D97-AF65-F5344CB8AC3E}">
        <p14:creationId xmlns:p14="http://schemas.microsoft.com/office/powerpoint/2010/main" val="95170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443</Words>
  <Application>Microsoft Office PowerPoint</Application>
  <PresentationFormat>Widescreen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Office Theme</vt:lpstr>
      <vt:lpstr>Good slide tips</vt:lpstr>
      <vt:lpstr>Presentation Title</vt:lpstr>
      <vt:lpstr>Title and 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Killen</dc:creator>
  <cp:lastModifiedBy>Terry Killen</cp:lastModifiedBy>
  <cp:revision>14</cp:revision>
  <dcterms:created xsi:type="dcterms:W3CDTF">2023-05-02T22:38:45Z</dcterms:created>
  <dcterms:modified xsi:type="dcterms:W3CDTF">2023-05-25T05:38:34Z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c504e64-2eb9-4143-98d1-ab3085e5d939_Enabled">
    <vt:lpwstr>true</vt:lpwstr>
  </property>
  <property fmtid="{D5CDD505-2E9C-101B-9397-08002B2CF9AE}" pid="3" name="MSIP_Label_ec504e64-2eb9-4143-98d1-ab3085e5d939_SetDate">
    <vt:lpwstr>2023-05-04T05:39:19Z</vt:lpwstr>
  </property>
  <property fmtid="{D5CDD505-2E9C-101B-9397-08002B2CF9AE}" pid="4" name="MSIP_Label_ec504e64-2eb9-4143-98d1-ab3085e5d939_Method">
    <vt:lpwstr>Standard</vt:lpwstr>
  </property>
  <property fmtid="{D5CDD505-2E9C-101B-9397-08002B2CF9AE}" pid="5" name="MSIP_Label_ec504e64-2eb9-4143-98d1-ab3085e5d939_Name">
    <vt:lpwstr>ec504e64-2eb9-4143-98d1-ab3085e5d939</vt:lpwstr>
  </property>
  <property fmtid="{D5CDD505-2E9C-101B-9397-08002B2CF9AE}" pid="6" name="MSIP_Label_ec504e64-2eb9-4143-98d1-ab3085e5d939_SiteId">
    <vt:lpwstr>cb644580-6519-46f6-a00f-5bac4352068f</vt:lpwstr>
  </property>
  <property fmtid="{D5CDD505-2E9C-101B-9397-08002B2CF9AE}" pid="7" name="MSIP_Label_ec504e64-2eb9-4143-98d1-ab3085e5d939_ActionId">
    <vt:lpwstr>c23cce05-93d5-42d8-b991-c2bc1cac4ee5</vt:lpwstr>
  </property>
  <property fmtid="{D5CDD505-2E9C-101B-9397-08002B2CF9AE}" pid="8" name="MSIP_Label_ec504e64-2eb9-4143-98d1-ab3085e5d939_ContentBits">
    <vt:lpwstr>0</vt:lpwstr>
  </property>
</Properties>
</file>