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4" r:id="rId2"/>
    <p:sldId id="256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4F"/>
    <a:srgbClr val="F2672D"/>
    <a:srgbClr val="41AD49"/>
    <a:srgbClr val="0FB3BD"/>
    <a:srgbClr val="11668F"/>
    <a:srgbClr val="F0D611"/>
    <a:srgbClr val="24DABC"/>
    <a:srgbClr val="FFFFFF"/>
    <a:srgbClr val="1CA891"/>
    <a:srgbClr val="178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4660"/>
  </p:normalViewPr>
  <p:slideViewPr>
    <p:cSldViewPr snapToGrid="0">
      <p:cViewPr varScale="1">
        <p:scale>
          <a:sx n="95" d="100"/>
          <a:sy n="95" d="100"/>
        </p:scale>
        <p:origin x="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7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70084-912C-4E66-88D8-672BA69B1F80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C7C2-D450-4468-BD6D-3FD16A9CB7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991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C7E8E-B3DA-446C-94C1-7A51454554CE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F12F-1F19-482F-980B-344806BCCE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31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" y="0"/>
            <a:ext cx="12190095" cy="68580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452284" y="787414"/>
            <a:ext cx="11189110" cy="1792153"/>
          </a:xfrm>
          <a:noFill/>
        </p:spPr>
        <p:txBody>
          <a:bodyPr anchor="ctr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Enter </a:t>
            </a:r>
            <a:r>
              <a:rPr lang="fr-FR" dirty="0" err="1"/>
              <a:t>title</a:t>
            </a:r>
            <a:r>
              <a:rPr lang="fr-FR" dirty="0"/>
              <a:t> of tutorial 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452284" y="3867272"/>
            <a:ext cx="11189110" cy="47895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Presented</a:t>
            </a:r>
            <a:r>
              <a:rPr lang="fr-FR" dirty="0"/>
              <a:t> by XXX - </a:t>
            </a:r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51980" y="4346224"/>
            <a:ext cx="11189414" cy="774416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fr-FR" dirty="0"/>
              <a:t>Place - Date</a:t>
            </a:r>
          </a:p>
        </p:txBody>
      </p:sp>
    </p:spTree>
    <p:extLst>
      <p:ext uri="{BB962C8B-B14F-4D97-AF65-F5344CB8AC3E}">
        <p14:creationId xmlns:p14="http://schemas.microsoft.com/office/powerpoint/2010/main" val="130433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78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-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4565624" y="909848"/>
            <a:ext cx="416988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0"/>
            <a:r>
              <a:rPr lang="en-US" sz="2000" b="1" kern="12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2018</a:t>
            </a:r>
          </a:p>
          <a:p>
            <a:pPr marL="0" algn="just" defTabSz="914400" rtl="0" eaLnBrk="1" latinLnBrk="0" hangingPunct="0"/>
            <a:endParaRPr lang="fr-FR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 hangingPunct="0"/>
            <a:r>
              <a:rPr lang="en-US" sz="16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tutorial has been prepared</a:t>
            </a:r>
            <a:r>
              <a:rPr lang="en-US" sz="160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based upon the work of CIGRE and its Working Groups. If it is used in total or in part, proper reference and credit should be given to CIGRE.</a:t>
            </a:r>
            <a:endParaRPr lang="fr-FR" sz="160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565624" y="3429000"/>
            <a:ext cx="41698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0"/>
            <a:r>
              <a:rPr lang="en-US" sz="2000" b="1" kern="12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Disclaimer notice</a:t>
            </a:r>
          </a:p>
          <a:p>
            <a:pPr marL="0" algn="l" defTabSz="914400" rtl="0" eaLnBrk="1" latinLnBrk="0" hangingPunct="0"/>
            <a:endParaRPr lang="fr-FR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algn="l" defTabSz="914400" rtl="0" eaLnBrk="1" latinLnBrk="0" hangingPunct="0"/>
            <a:r>
              <a:rPr lang="en-US" sz="16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“CIGRE gives no warranty or assurance about the contents of this publication, nor does it accept any responsibility, as to the accuracy or exhaustiveness of the information.</a:t>
            </a:r>
            <a:r>
              <a:rPr lang="en-US" sz="160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implied warranties and conditions are excluded to the maximum extent permitted by law”.</a:t>
            </a:r>
            <a:endParaRPr lang="fr-FR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712937" y="2869724"/>
            <a:ext cx="313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Copyright &amp; </a:t>
            </a:r>
            <a:r>
              <a:rPr lang="fr-FR" sz="24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fr-FR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 notice</a:t>
            </a:r>
          </a:p>
        </p:txBody>
      </p:sp>
    </p:spTree>
    <p:extLst>
      <p:ext uri="{BB962C8B-B14F-4D97-AF65-F5344CB8AC3E}">
        <p14:creationId xmlns:p14="http://schemas.microsoft.com/office/powerpoint/2010/main" val="125064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12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525970" y="1620462"/>
            <a:ext cx="7747000" cy="4846638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fr-FR" dirty="0"/>
              <a:t>Enter </a:t>
            </a:r>
            <a:r>
              <a:rPr lang="fr-FR" dirty="0" err="1"/>
              <a:t>chapters</a:t>
            </a:r>
            <a:r>
              <a:rPr lang="fr-FR" dirty="0"/>
              <a:t> / sections</a:t>
            </a:r>
          </a:p>
        </p:txBody>
      </p:sp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3987841" cy="6978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16008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87" y="701340"/>
            <a:ext cx="7553325" cy="35575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4800" b="1" baseline="0"/>
            </a:lvl1pPr>
          </a:lstStyle>
          <a:p>
            <a:pPr lvl="0"/>
            <a:r>
              <a:rPr lang="fr-FR" dirty="0"/>
              <a:t>Section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18"/>
          <p:cNvSpPr>
            <a:spLocks noGrp="1"/>
          </p:cNvSpPr>
          <p:nvPr>
            <p:ph type="body" sz="quarter" idx="11" hasCustomPrompt="1"/>
          </p:nvPr>
        </p:nvSpPr>
        <p:spPr>
          <a:xfrm>
            <a:off x="2067675" y="4403726"/>
            <a:ext cx="7553325" cy="954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 b="1"/>
            </a:lvl1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786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8951422" cy="6978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slide</a:t>
            </a:r>
          </a:p>
        </p:txBody>
      </p:sp>
      <p:sp>
        <p:nvSpPr>
          <p:cNvPr id="12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525464" y="2285999"/>
            <a:ext cx="8951912" cy="3933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525463" y="1165225"/>
            <a:ext cx="8951912" cy="68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1664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8951422" cy="697832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slide</a:t>
            </a:r>
          </a:p>
        </p:txBody>
      </p:sp>
      <p:sp>
        <p:nvSpPr>
          <p:cNvPr id="8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525463" y="1165225"/>
            <a:ext cx="8951912" cy="68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9" name="Espace réservé du tableau 2"/>
          <p:cNvSpPr>
            <a:spLocks noGrp="1"/>
          </p:cNvSpPr>
          <p:nvPr>
            <p:ph type="tbl" sz="quarter" idx="12" hasCustomPrompt="1"/>
          </p:nvPr>
        </p:nvSpPr>
        <p:spPr>
          <a:xfrm>
            <a:off x="525463" y="1900349"/>
            <a:ext cx="8951912" cy="44339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table</a:t>
            </a:r>
          </a:p>
        </p:txBody>
      </p:sp>
    </p:spTree>
    <p:extLst>
      <p:ext uri="{BB962C8B-B14F-4D97-AF65-F5344CB8AC3E}">
        <p14:creationId xmlns:p14="http://schemas.microsoft.com/office/powerpoint/2010/main" val="1035690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8951422" cy="697832"/>
          </a:xfrm>
        </p:spPr>
        <p:txBody>
          <a:bodyPr anchor="b">
            <a:normAutofit/>
          </a:bodyPr>
          <a:lstStyle>
            <a:lvl1pPr>
              <a:defRPr lang="fr-FR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fr-FR" dirty="0" err="1"/>
              <a:t>Title</a:t>
            </a:r>
            <a:r>
              <a:rPr lang="fr-FR" dirty="0"/>
              <a:t> of slide</a:t>
            </a:r>
          </a:p>
        </p:txBody>
      </p:sp>
      <p:sp>
        <p:nvSpPr>
          <p:cNvPr id="8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525463" y="1165225"/>
            <a:ext cx="8951912" cy="687388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9" name="Espace réservé du graphique 3"/>
          <p:cNvSpPr>
            <a:spLocks noGrp="1"/>
          </p:cNvSpPr>
          <p:nvPr>
            <p:ph type="chart" sz="quarter" idx="12" hasCustomPrompt="1"/>
          </p:nvPr>
        </p:nvSpPr>
        <p:spPr>
          <a:xfrm>
            <a:off x="525464" y="1906757"/>
            <a:ext cx="8951912" cy="451167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graph</a:t>
            </a:r>
          </a:p>
        </p:txBody>
      </p:sp>
    </p:spTree>
    <p:extLst>
      <p:ext uri="{BB962C8B-B14F-4D97-AF65-F5344CB8AC3E}">
        <p14:creationId xmlns:p14="http://schemas.microsoft.com/office/powerpoint/2010/main" val="761662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7148516" y="446972"/>
            <a:ext cx="4774779" cy="2258485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8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7128174" y="2901545"/>
            <a:ext cx="4795121" cy="256823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Text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6294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4345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20"/>
          <p:cNvSpPr>
            <a:spLocks noGrp="1"/>
          </p:cNvSpPr>
          <p:nvPr>
            <p:ph type="title" hasCustomPrompt="1"/>
          </p:nvPr>
        </p:nvSpPr>
        <p:spPr>
          <a:xfrm>
            <a:off x="6117737" y="1363287"/>
            <a:ext cx="4774779" cy="175239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6097395" y="3211940"/>
            <a:ext cx="4795121" cy="229108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Text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11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533400" y="1363287"/>
            <a:ext cx="5114897" cy="5494713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573089"/>
            <a:ext cx="8696325" cy="485774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slide (if </a:t>
            </a:r>
            <a:r>
              <a:rPr lang="fr-FR" dirty="0" err="1"/>
              <a:t>needed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3932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11026" y="5667411"/>
            <a:ext cx="4218767" cy="82867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aseline="0"/>
            </a:lvl1pPr>
            <a:lvl5pPr marL="1828800" indent="0" algn="ctr">
              <a:buNone/>
              <a:defRPr/>
            </a:lvl5pPr>
          </a:lstStyle>
          <a:p>
            <a:pPr lvl="0"/>
            <a:r>
              <a:rPr lang="fr-FR" dirty="0"/>
              <a:t>Picture 1 - </a:t>
            </a:r>
            <a:r>
              <a:rPr lang="fr-FR" dirty="0" err="1"/>
              <a:t>Example</a:t>
            </a:r>
            <a:endParaRPr lang="fr-FR" dirty="0"/>
          </a:p>
        </p:txBody>
      </p:sp>
      <p:sp>
        <p:nvSpPr>
          <p:cNvPr id="12" name="Espace réservé pour une image  6"/>
          <p:cNvSpPr>
            <a:spLocks noGrp="1"/>
          </p:cNvSpPr>
          <p:nvPr>
            <p:ph type="pic" sz="quarter" idx="12" hasCustomPrompt="1"/>
          </p:nvPr>
        </p:nvSpPr>
        <p:spPr>
          <a:xfrm>
            <a:off x="511175" y="1457325"/>
            <a:ext cx="4218767" cy="40608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527652" y="565448"/>
            <a:ext cx="8696325" cy="515158"/>
          </a:xfrm>
        </p:spPr>
        <p:txBody>
          <a:bodyPr>
            <a:noAutofit/>
          </a:bodyPr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slide (if </a:t>
            </a:r>
            <a:r>
              <a:rPr lang="fr-FR" dirty="0" err="1"/>
              <a:t>needed</a:t>
            </a:r>
            <a:r>
              <a:rPr lang="fr-FR" dirty="0"/>
              <a:t>)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5005061" y="5660008"/>
            <a:ext cx="4218767" cy="82867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aseline="0"/>
            </a:lvl1pPr>
            <a:lvl5pPr marL="1828800" indent="0" algn="ctr">
              <a:buNone/>
              <a:defRPr/>
            </a:lvl5pPr>
          </a:lstStyle>
          <a:p>
            <a:pPr lvl="0"/>
            <a:r>
              <a:rPr lang="fr-FR" dirty="0"/>
              <a:t>Picture 2 - </a:t>
            </a:r>
            <a:r>
              <a:rPr lang="fr-FR" dirty="0" err="1"/>
              <a:t>Example</a:t>
            </a:r>
            <a:endParaRPr lang="fr-FR" dirty="0"/>
          </a:p>
        </p:txBody>
      </p:sp>
      <p:sp>
        <p:nvSpPr>
          <p:cNvPr id="16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5005210" y="1449922"/>
            <a:ext cx="4218767" cy="40608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781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89514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7009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5554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50" r:id="rId4"/>
    <p:sldLayoutId id="2147483660" r:id="rId5"/>
    <p:sldLayoutId id="2147483662" r:id="rId6"/>
    <p:sldLayoutId id="2147483661" r:id="rId7"/>
    <p:sldLayoutId id="2147483663" r:id="rId8"/>
    <p:sldLayoutId id="2147483666" r:id="rId9"/>
    <p:sldLayoutId id="2147483665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653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fr-FR" sz="1800" b="1" kern="1200" dirty="0" smtClean="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Gallery_of_sovereign_state_flag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Template Instructions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/>
              <a:t>Please use this template to prepare your presentation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/>
              <a:t> Fill in Slide 2</a:t>
            </a:r>
          </a:p>
          <a:p>
            <a:pPr marL="381000" lvl="1" indent="-1905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b="0" dirty="0"/>
              <a:t>Type in the title of the presentation</a:t>
            </a:r>
          </a:p>
          <a:p>
            <a:pPr marL="381000" lvl="1" indent="-1905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b="0" dirty="0"/>
              <a:t>Specify the number of the preferential subject, name of the main speaker and country(replace the given example)</a:t>
            </a:r>
          </a:p>
          <a:p>
            <a:pPr marL="381000" lvl="1" indent="-1905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b="0" dirty="0"/>
              <a:t>The logo of the company or affiliation may be added</a:t>
            </a:r>
          </a:p>
          <a:p>
            <a:pPr marL="381000" lvl="1" indent="-1905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dirty="0"/>
              <a:t>Specify the Study Committee Number “SC XX”</a:t>
            </a:r>
            <a:endParaRPr lang="en-GB" b="0" dirty="0"/>
          </a:p>
          <a:p>
            <a:pPr marL="381000" lvl="1" indent="-190500">
              <a:lnSpc>
                <a:spcPct val="100000"/>
              </a:lnSpc>
              <a:spcBef>
                <a:spcPct val="20000"/>
              </a:spcBef>
              <a:defRPr/>
            </a:pPr>
            <a:endParaRPr lang="en-GB" b="0" dirty="0"/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/>
              <a:t>Save the file with a new name, according to the following syntax:</a:t>
            </a:r>
          </a:p>
          <a:p>
            <a:pPr marL="381000" lvl="1" indent="-1905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dirty="0"/>
              <a:t>A1_PS1_Name.ppt</a:t>
            </a:r>
            <a:r>
              <a:rPr lang="en-GB" b="0" dirty="0"/>
              <a:t> (Study Committee, number of the preferential subject, name of the main speaker)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698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Title of Your </a:t>
            </a:r>
            <a:r>
              <a:rPr lang="en-GB" dirty="0"/>
              <a:t>Presentation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Name (Country)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SC XX – PS </a:t>
            </a:r>
            <a:r>
              <a:rPr lang="en-GB" dirty="0"/>
              <a:t>Number</a:t>
            </a:r>
          </a:p>
          <a:p>
            <a:r>
              <a:rPr lang="fr-FR" dirty="0"/>
              <a:t>2020 CIGRE Session - Paris - Date</a:t>
            </a:r>
          </a:p>
        </p:txBody>
      </p:sp>
      <p:sp>
        <p:nvSpPr>
          <p:cNvPr id="5" name="ZoneTexte 7"/>
          <p:cNvSpPr txBox="1">
            <a:spLocks noChangeArrowheads="1"/>
          </p:cNvSpPr>
          <p:nvPr/>
        </p:nvSpPr>
        <p:spPr bwMode="auto">
          <a:xfrm>
            <a:off x="451980" y="5367349"/>
            <a:ext cx="2687730" cy="1107996"/>
          </a:xfrm>
          <a:prstGeom prst="rect">
            <a:avLst/>
          </a:prstGeom>
          <a:solidFill>
            <a:srgbClr val="002060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solidFill>
                  <a:schemeClr val="bg2"/>
                </a:solidFill>
              </a:rPr>
              <a:t>You may insert your country flag on the title slide, see on </a:t>
            </a:r>
            <a:r>
              <a:rPr lang="en-US" sz="1100" dirty="0">
                <a:hlinkClick r:id="rId2"/>
              </a:rPr>
              <a:t>https://en.wikipedia.org/wiki/Gallery_of_sovereign_state_flags</a:t>
            </a:r>
            <a:r>
              <a:rPr lang="en-US" sz="1100" dirty="0"/>
              <a:t> </a:t>
            </a:r>
            <a:endParaRPr lang="fr-FR" sz="1100" dirty="0"/>
          </a:p>
          <a:p>
            <a:r>
              <a:rPr lang="en-GB" sz="1100" dirty="0">
                <a:solidFill>
                  <a:schemeClr val="bg2"/>
                </a:solidFill>
              </a:rPr>
              <a:t> (select  PNG format, 200px).</a:t>
            </a:r>
          </a:p>
          <a:p>
            <a:r>
              <a:rPr lang="en-GB" sz="1100" dirty="0">
                <a:solidFill>
                  <a:schemeClr val="bg2"/>
                </a:solidFill>
              </a:rPr>
              <a:t>Delete otherwise.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86243" y="5310763"/>
            <a:ext cx="3670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 may place the logo of your company on the first slide only, otherwise delete.</a:t>
            </a:r>
          </a:p>
        </p:txBody>
      </p:sp>
    </p:spTree>
    <p:extLst>
      <p:ext uri="{BB962C8B-B14F-4D97-AF65-F5344CB8AC3E}">
        <p14:creationId xmlns:p14="http://schemas.microsoft.com/office/powerpoint/2010/main" val="3953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13552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579488" y="5751870"/>
            <a:ext cx="8574344" cy="560439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91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552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87441" y="3393025"/>
            <a:ext cx="7804557" cy="1926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7441" y="1241570"/>
            <a:ext cx="7804559" cy="19267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92802" y="1441707"/>
            <a:ext cx="40480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white logo </a:t>
            </a:r>
            <a:r>
              <a:rPr lang="en-GB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fr-FR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full-</a:t>
            </a:r>
            <a:r>
              <a:rPr lang="fr-FR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background (</a:t>
            </a:r>
            <a:r>
              <a:rPr lang="fr-FR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 13 on the </a:t>
            </a:r>
            <a:r>
              <a:rPr lang="fr-FR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document)</a:t>
            </a: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and </a:t>
            </a:r>
            <a:r>
              <a:rPr lang="fr-FR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PNG </a:t>
            </a:r>
            <a:r>
              <a:rPr lang="fr-FR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FR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79836" y="441877"/>
            <a:ext cx="794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full-</a:t>
            </a:r>
            <a:r>
              <a:rPr lang="fr-FR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</a:t>
            </a:r>
            <a:r>
              <a:rPr lang="fr-F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fr-F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92802" y="4033230"/>
            <a:ext cx="4172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full-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light background, use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PNG logo.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8860362" y="2204942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8865791" y="4356396"/>
            <a:ext cx="62323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567" y="4002286"/>
            <a:ext cx="1569886" cy="7082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732" y="1808974"/>
            <a:ext cx="1662563" cy="7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582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236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Tw Cen MT</vt:lpstr>
      <vt:lpstr>Wingdings</vt:lpstr>
      <vt:lpstr>Thème Office</vt:lpstr>
      <vt:lpstr>Presentation Template Instructions</vt:lpstr>
      <vt:lpstr>Title of Your Presentation</vt:lpstr>
      <vt:lpstr>Table of contents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</dc:title>
  <dc:creator>Edition CIGRE</dc:creator>
  <cp:lastModifiedBy>Terry Killen</cp:lastModifiedBy>
  <cp:revision>100</cp:revision>
  <dcterms:created xsi:type="dcterms:W3CDTF">2016-05-24T14:40:41Z</dcterms:created>
  <dcterms:modified xsi:type="dcterms:W3CDTF">2019-12-02T05:53:32Z</dcterms:modified>
</cp:coreProperties>
</file>