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61" r:id="rId5"/>
    <p:sldId id="262" r:id="rId6"/>
    <p:sldId id="264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BB7"/>
    <a:srgbClr val="007E4F"/>
    <a:srgbClr val="00BC79"/>
    <a:srgbClr val="81FFD2"/>
    <a:srgbClr val="008B5B"/>
    <a:srgbClr val="005C2A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82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CBC6E3-5CAC-4662-B00D-B76E6B7D55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1267" name="Group 7"/>
          <p:cNvGrpSpPr>
            <a:grpSpLocks/>
          </p:cNvGrpSpPr>
          <p:nvPr/>
        </p:nvGrpSpPr>
        <p:grpSpPr bwMode="auto">
          <a:xfrm>
            <a:off x="0" y="0"/>
            <a:ext cx="1352550" cy="954088"/>
            <a:chOff x="0" y="0"/>
            <a:chExt cx="1664" cy="1222"/>
          </a:xfrm>
        </p:grpSpPr>
        <p:pic>
          <p:nvPicPr>
            <p:cNvPr id="11269" name="Picture 8" descr="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01" cy="5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8" name="Text Box 9"/>
            <p:cNvSpPr txBox="1">
              <a:spLocks noChangeArrowheads="1"/>
            </p:cNvSpPr>
            <p:nvPr/>
          </p:nvSpPr>
          <p:spPr bwMode="auto">
            <a:xfrm>
              <a:off x="193" y="394"/>
              <a:ext cx="1471" cy="8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Australia</a:t>
              </a:r>
            </a:p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AP B5 </a:t>
              </a:r>
              <a:br>
                <a:rPr lang="en-AU" sz="1200" b="1" dirty="0">
                  <a:solidFill>
                    <a:srgbClr val="007E4F"/>
                  </a:solidFill>
                </a:rPr>
              </a:br>
              <a:r>
                <a:rPr lang="en-AU" sz="1200" b="1" dirty="0">
                  <a:solidFill>
                    <a:srgbClr val="007E4F"/>
                  </a:solidFill>
                </a:rPr>
                <a:t>SEAPAC </a:t>
              </a:r>
              <a:r>
                <a:rPr lang="en-AU" sz="1200" b="1" dirty="0" smtClean="0">
                  <a:solidFill>
                    <a:srgbClr val="007E4F"/>
                  </a:solidFill>
                </a:rPr>
                <a:t>2013</a:t>
              </a:r>
              <a:endParaRPr lang="en-AU" sz="1200" b="1" dirty="0">
                <a:solidFill>
                  <a:srgbClr val="007E4F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124575" y="17463"/>
            <a:ext cx="72072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sz="800" dirty="0"/>
              <a:t>Your Logo Here</a:t>
            </a:r>
          </a:p>
          <a:p>
            <a:pPr algn="ctr" eaLnBrk="1" hangingPunct="1">
              <a:defRPr/>
            </a:pPr>
            <a:r>
              <a:rPr lang="en-AU" sz="800" dirty="0"/>
              <a:t>(View Slide Master, no 1)</a:t>
            </a:r>
          </a:p>
        </p:txBody>
      </p:sp>
    </p:spTree>
    <p:extLst>
      <p:ext uri="{BB962C8B-B14F-4D97-AF65-F5344CB8AC3E}">
        <p14:creationId xmlns:p14="http://schemas.microsoft.com/office/powerpoint/2010/main" val="264777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4DB3AD-DAD4-4931-8F9A-DCDF5A7A88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732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38D20B-90F3-48F7-97F8-470DF065FB3A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</p:spTree>
    <p:extLst>
      <p:ext uri="{BB962C8B-B14F-4D97-AF65-F5344CB8AC3E}">
        <p14:creationId xmlns:p14="http://schemas.microsoft.com/office/powerpoint/2010/main" val="48234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E386BC-7A61-4E7A-AFB7-44DCD18DFB72}" type="slidenum">
              <a:rPr lang="en-AU" altLang="en-US" smtClean="0"/>
              <a:pPr>
                <a:spcBef>
                  <a:spcPct val="0"/>
                </a:spcBef>
              </a:pPr>
              <a:t>2</a:t>
            </a:fld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3506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9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19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06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095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01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66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8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-UserSupport.ppsx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1692276" y="1752381"/>
            <a:ext cx="5759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dirty="0">
                <a:latin typeface="Arial"/>
                <a:cs typeface="Arial"/>
              </a:rPr>
              <a:t>Paper Reference</a:t>
            </a:r>
            <a:endParaRPr lang="en-AU" altLang="en-US" sz="1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1" y="2507901"/>
            <a:ext cx="5760640" cy="276999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1800" baseline="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25084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6DD2E0-E53E-42A0-A988-448A499C45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87724" y="260648"/>
            <a:ext cx="5364001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0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328592" cy="8747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14982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31330C-E8C9-4AAE-A794-78D5D43871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48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5B64D7-9196-4EB3-88E2-CFABDCB547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6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184576" cy="9055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9D957C-E026-4BDC-9C48-40E794BC11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2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332" y="1487763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84" y="2060848"/>
            <a:ext cx="4268788" cy="35283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DCA96-D04B-446C-B534-CA6F768E5A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3728" y="260648"/>
            <a:ext cx="5256584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1"/>
          </p:nvPr>
        </p:nvSpPr>
        <p:spPr>
          <a:xfrm>
            <a:off x="4648200" y="1514006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4648200" y="2077492"/>
            <a:ext cx="4268788" cy="35117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88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601" y="1484785"/>
            <a:ext cx="7200800" cy="445881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028387-15AE-4D20-931C-D4B63E859A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l\Local Settings\Temporary Internet Files\Content.IE5\3UV713BX\MCj04344030000[1].wmf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916832"/>
            <a:ext cx="24511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9A862-4CBF-47E6-8DB2-7E17A06BB3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Rod\AppData\Local\Microsoft\Windows\Temporary Internet Files\Content.IE5\NU1G1LV4\MC90043441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16" y="2286002"/>
            <a:ext cx="2345484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179388" y="5029202"/>
            <a:ext cx="88122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800" dirty="0">
                <a:solidFill>
                  <a:srgbClr val="007E4F"/>
                </a:solidFill>
              </a:rPr>
              <a:t>Hold that thought for question time</a:t>
            </a:r>
            <a:r>
              <a:rPr lang="en-AU" altLang="en-US" sz="1800" dirty="0" smtClean="0">
                <a:solidFill>
                  <a:srgbClr val="007E4F"/>
                </a:solidFill>
              </a:rPr>
              <a:t> </a:t>
            </a:r>
            <a:br>
              <a:rPr lang="en-AU" altLang="en-US" sz="1800" dirty="0" smtClean="0">
                <a:solidFill>
                  <a:srgbClr val="007E4F"/>
                </a:solidFill>
              </a:rPr>
            </a:br>
            <a:r>
              <a:rPr lang="en-AU" altLang="en-US" sz="1800" dirty="0" smtClean="0">
                <a:solidFill>
                  <a:srgbClr val="007E4F"/>
                </a:solidFill>
              </a:rPr>
              <a:t>at </a:t>
            </a:r>
            <a:r>
              <a:rPr lang="en-AU" altLang="en-US" sz="1800" dirty="0">
                <a:solidFill>
                  <a:srgbClr val="007E4F"/>
                </a:solidFill>
              </a:rPr>
              <a:t>the end of this session …</a:t>
            </a:r>
            <a:r>
              <a:rPr lang="en-AU" altLang="en-US" sz="1500" dirty="0">
                <a:solidFill>
                  <a:srgbClr val="007E4F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040560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843238-0141-4ABC-AFD0-F0CADB4906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086601" y="6324600"/>
            <a:ext cx="1625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AU" sz="750" b="1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© CIGRE Australia.</a:t>
            </a:r>
            <a:r>
              <a:rPr lang="en-AU" sz="750" b="1" baseline="0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 </a:t>
            </a:r>
            <a:r>
              <a:rPr lang="en-AU" sz="750" b="1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Slide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51720" y="210716"/>
            <a:ext cx="5400600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30820" y="1576895"/>
            <a:ext cx="8686800" cy="401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AU" alt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37784"/>
            <a:ext cx="228600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750" b="1" smtClean="0">
                <a:solidFill>
                  <a:srgbClr val="007E4F"/>
                </a:solidFill>
                <a:latin typeface="Arial"/>
                <a:ea typeface="Arial"/>
                <a:cs typeface="Arial"/>
              </a:defRPr>
            </a:lvl1pPr>
          </a:lstStyle>
          <a:p>
            <a:pPr>
              <a:defRPr/>
            </a:pPr>
            <a:fld id="{66A5AF14-8BB1-447B-AAB7-B7A6492E13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28600" y="116632"/>
            <a:ext cx="1751112" cy="1062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tx1"/>
                </a:solidFill>
              </a:rPr>
              <a:t>Your Logo Here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(go to View Slide Master, no 1)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Delete if not used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/>
          <a:ea typeface="Arial"/>
          <a:cs typeface="Arial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02406" indent="-202406" algn="l" rtl="0" eaLnBrk="1" fontAlgn="base" hangingPunct="1">
        <a:spcBef>
          <a:spcPct val="20000"/>
        </a:spcBef>
        <a:spcAft>
          <a:spcPct val="0"/>
        </a:spcAft>
        <a:buChar char="•"/>
        <a:defRPr sz="2250">
          <a:solidFill>
            <a:schemeClr val="tx1"/>
          </a:solidFill>
          <a:latin typeface="Arial"/>
          <a:ea typeface="Arial"/>
          <a:cs typeface="Arial"/>
        </a:defRPr>
      </a:lvl1pPr>
      <a:lvl2pPr marL="403622" indent="-201216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25">
          <a:solidFill>
            <a:schemeClr val="tx1"/>
          </a:solidFill>
          <a:latin typeface="Arial"/>
          <a:ea typeface="Arial"/>
          <a:cs typeface="Arial"/>
        </a:defRPr>
      </a:lvl2pPr>
      <a:lvl3pPr marL="606029" indent="-202406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Arial"/>
          <a:ea typeface="Arial"/>
          <a:cs typeface="Arial"/>
        </a:defRPr>
      </a:lvl3pPr>
      <a:lvl4pPr marL="872729" indent="-266700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□"/>
        <a:defRPr sz="1500">
          <a:solidFill>
            <a:schemeClr val="tx1"/>
          </a:solidFill>
          <a:latin typeface="Arial"/>
          <a:ea typeface="Arial"/>
          <a:cs typeface="Arial"/>
        </a:defRPr>
      </a:lvl4pPr>
      <a:lvl5pPr marL="1078706" indent="-205979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500">
          <a:solidFill>
            <a:schemeClr val="tx1"/>
          </a:solidFill>
          <a:latin typeface="Arial"/>
          <a:ea typeface="Arial"/>
          <a:cs typeface="Arial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Good slide tips</a:t>
            </a:r>
          </a:p>
        </p:txBody>
      </p:sp>
      <p:sp>
        <p:nvSpPr>
          <p:cNvPr id="14339" name="Text Box 4"/>
          <p:cNvSpPr>
            <a:spLocks noGrp="1" noChangeAspect="1" noChangeArrowheads="1"/>
          </p:cNvSpPr>
          <p:nvPr>
            <p:ph idx="1"/>
          </p:nvPr>
        </p:nvSpPr>
        <p:spPr>
          <a:xfrm>
            <a:off x="1331640" y="1556792"/>
            <a:ext cx="6400800" cy="352839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1500" b="1" dirty="0"/>
              <a:t>Aim for 12 slides or less</a:t>
            </a:r>
            <a:r>
              <a:rPr lang="en-AU" altLang="en-US" sz="1500" dirty="0"/>
              <a:t>, </a:t>
            </a:r>
            <a:br>
              <a:rPr lang="en-AU" altLang="en-US" sz="1500" dirty="0"/>
            </a:br>
            <a:r>
              <a:rPr lang="en-AU" altLang="en-US" sz="1500" dirty="0"/>
              <a:t>(including Title and Thank you slide) </a:t>
            </a:r>
            <a:endParaRPr lang="en-AU" altLang="en-US" sz="1500" dirty="0" smtClean="0"/>
          </a:p>
          <a:p>
            <a:pPr>
              <a:lnSpc>
                <a:spcPct val="80000"/>
              </a:lnSpc>
            </a:pPr>
            <a:r>
              <a:rPr lang="en-AU" altLang="en-US" sz="1500" dirty="0" err="1" smtClean="0"/>
              <a:t>Goto</a:t>
            </a:r>
            <a:r>
              <a:rPr lang="en-AU" altLang="en-US" sz="1500" dirty="0" smtClean="0"/>
              <a:t> View Master to add your logo to top right hand corner or delete if not required.</a:t>
            </a:r>
          </a:p>
          <a:p>
            <a:pPr>
              <a:lnSpc>
                <a:spcPct val="80000"/>
              </a:lnSpc>
            </a:pPr>
            <a:r>
              <a:rPr lang="en-AU" altLang="en-US" sz="1500" dirty="0" smtClean="0"/>
              <a:t>Arial </a:t>
            </a:r>
            <a:r>
              <a:rPr lang="en-AU" altLang="en-US" sz="1500" dirty="0"/>
              <a:t>font, Minimum Font size 20 pt (this is 20)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Max 10 dot points per page (this page has 10 including indents)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Max 10 words per dot point – do not write your speech on the slide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The dot point is a summary - do not just read the text from the screen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Place full text explanations in Notes Page view</a:t>
            </a:r>
          </a:p>
          <a:p>
            <a:pPr lvl="1">
              <a:lnSpc>
                <a:spcPct val="80000"/>
              </a:lnSpc>
            </a:pPr>
            <a:r>
              <a:rPr lang="en-AU" altLang="en-US" sz="1500" dirty="0"/>
              <a:t>See Notes Page view for this slide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Do not use slide builds for text (wastes time) 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3 auto animations = 2 manual = 1 slide</a:t>
            </a:r>
          </a:p>
          <a:p>
            <a:pPr>
              <a:lnSpc>
                <a:spcPct val="80000"/>
              </a:lnSpc>
            </a:pPr>
            <a:r>
              <a:rPr lang="en-AU" altLang="en-US" sz="1500" dirty="0"/>
              <a:t>Avoid using </a:t>
            </a:r>
            <a:r>
              <a:rPr lang="en-AU" altLang="en-US" sz="1500" dirty="0">
                <a:solidFill>
                  <a:srgbClr val="FFFF00"/>
                </a:solidFill>
              </a:rPr>
              <a:t>yellow</a:t>
            </a:r>
            <a:r>
              <a:rPr lang="en-AU" altLang="en-US" sz="1500" dirty="0"/>
              <a:t> on white background – it NEVER shows.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1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Presentation Title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33093"/>
              </p:ext>
            </p:extLst>
          </p:nvPr>
        </p:nvGraphicFramePr>
        <p:xfrm>
          <a:off x="1403648" y="2276872"/>
          <a:ext cx="6326980" cy="166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091"/>
                <a:gridCol w="1856967"/>
                <a:gridCol w="1856967"/>
                <a:gridCol w="901955"/>
              </a:tblGrid>
              <a:tr h="278210"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Author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Company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Email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Presenter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1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2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3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  <a:sym typeface="Wingdings"/>
                        </a:rPr>
                        <a:t>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4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5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2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Title and Content slide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Level 1</a:t>
            </a:r>
          </a:p>
          <a:p>
            <a:pPr lvl="1"/>
            <a:r>
              <a:rPr lang="en-AU" altLang="en-US" smtClean="0"/>
              <a:t>Level 2</a:t>
            </a:r>
          </a:p>
          <a:p>
            <a:pPr lvl="2"/>
            <a:r>
              <a:rPr lang="en-AU" altLang="en-US" smtClean="0"/>
              <a:t>Level 3</a:t>
            </a:r>
          </a:p>
          <a:p>
            <a:pPr lvl="3"/>
            <a:r>
              <a:rPr lang="en-AU" altLang="en-US" smtClean="0"/>
              <a:t>Level 4</a:t>
            </a:r>
          </a:p>
          <a:p>
            <a:pPr lvl="4"/>
            <a:r>
              <a:rPr lang="en-AU" altLang="en-US" smtClean="0"/>
              <a:t>Level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3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2209800" y="76200"/>
            <a:ext cx="5105400" cy="1170384"/>
          </a:xfrm>
        </p:spPr>
        <p:txBody>
          <a:bodyPr/>
          <a:lstStyle/>
          <a:p>
            <a:r>
              <a:rPr lang="en-AU" altLang="en-US" dirty="0" smtClean="0"/>
              <a:t>This is a Title Only Layout Slide for drawings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4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This is a Two Column Layout Slide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sz="half" idx="1"/>
          </p:nvPr>
        </p:nvSpPr>
        <p:spPr>
          <a:xfrm>
            <a:off x="1187624" y="1714500"/>
            <a:ext cx="3290888" cy="2514600"/>
          </a:xfrm>
        </p:spPr>
        <p:txBody>
          <a:bodyPr/>
          <a:lstStyle/>
          <a:p>
            <a:r>
              <a:rPr lang="en-AU" altLang="en-US" dirty="0" smtClean="0"/>
              <a:t>Column 1</a:t>
            </a:r>
          </a:p>
          <a:p>
            <a:endParaRPr lang="en-AU" altLang="en-US" dirty="0" smtClean="0"/>
          </a:p>
        </p:txBody>
      </p:sp>
      <p:sp>
        <p:nvSpPr>
          <p:cNvPr id="1843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736623"/>
            <a:ext cx="3290888" cy="2800350"/>
          </a:xfrm>
        </p:spPr>
        <p:txBody>
          <a:bodyPr/>
          <a:lstStyle/>
          <a:p>
            <a:r>
              <a:rPr lang="en-AU" altLang="en-US" dirty="0" smtClean="0"/>
              <a:t>Column 2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5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 idx="4294967295"/>
          </p:nvPr>
        </p:nvSpPr>
        <p:spPr>
          <a:xfrm>
            <a:off x="2667000" y="228600"/>
            <a:ext cx="4267200" cy="972740"/>
          </a:xfrm>
        </p:spPr>
        <p:txBody>
          <a:bodyPr/>
          <a:lstStyle/>
          <a:p>
            <a:r>
              <a:rPr altLang="en-US" dirty="0" smtClean="0"/>
              <a:t>This is a Picture Layout Slide</a:t>
            </a:r>
          </a:p>
        </p:txBody>
      </p:sp>
      <p:sp>
        <p:nvSpPr>
          <p:cNvPr id="20483" name="Picture Placeholder 5"/>
          <p:cNvSpPr>
            <a:spLocks noGrp="1" noTextEdit="1"/>
          </p:cNvSpPr>
          <p:nvPr>
            <p:ph type="pic" idx="1"/>
          </p:nvPr>
        </p:nvSpPr>
        <p:spPr>
          <a:xfrm>
            <a:off x="1219200" y="1676400"/>
            <a:ext cx="6781800" cy="4038600"/>
          </a:xfrm>
        </p:spPr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229600" y="6437784"/>
            <a:ext cx="171449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60B874-552F-4081-8B1E-D2500F1A2124}" type="slidenum">
              <a:rPr kumimoji="0" lang="en-AU" altLang="en-US" sz="750" b="1" i="0" u="none" strike="noStrike" kern="1200" cap="none" spc="0" normalizeH="0" baseline="0" noProof="0" smtClean="0">
                <a:ln>
                  <a:noFill/>
                </a:ln>
                <a:solidFill>
                  <a:srgbClr val="007E4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altLang="en-US" sz="750" b="1" i="0" u="none" strike="noStrike" kern="1200" cap="none" spc="0" normalizeH="0" baseline="0" noProof="0" dirty="0">
              <a:ln>
                <a:noFill/>
              </a:ln>
              <a:solidFill>
                <a:srgbClr val="007E4F"/>
              </a:solidFill>
              <a:effectLst/>
              <a:uLnTx/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ctrTitle"/>
          </p:nvPr>
        </p:nvSpPr>
        <p:spPr>
          <a:xfrm>
            <a:off x="1331640" y="1981200"/>
            <a:ext cx="6480720" cy="1026114"/>
          </a:xfrm>
        </p:spPr>
        <p:txBody>
          <a:bodyPr/>
          <a:lstStyle/>
          <a:p>
            <a:r>
              <a:rPr lang="en-AU" altLang="en-US" dirty="0" smtClean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7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APAC 2015 - Powerpoint template" id="{92FC847F-2421-4969-9D6D-AAD9BC46E21A}" vid="{9BE0CAA7-FE86-4B5A-AB44-2247D49EA8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461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Default Design</vt:lpstr>
      <vt:lpstr>Good slide tips</vt:lpstr>
      <vt:lpstr>Presentation Title</vt:lpstr>
      <vt:lpstr>Title and Content slide</vt:lpstr>
      <vt:lpstr>This is a Title Only Layout Slide for drawings</vt:lpstr>
      <vt:lpstr>This is a Two Column Layout Slide</vt:lpstr>
      <vt:lpstr>This is a Picture Layout Slide</vt:lpstr>
      <vt:lpstr>Thank You</vt:lpstr>
      <vt:lpstr>PowerPoint Presentation</vt:lpstr>
      <vt:lpstr>PowerPoint Presentation</vt:lpstr>
    </vt:vector>
  </TitlesOfParts>
  <Manager>CIGRE Australia</Manager>
  <Company>Presenter's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Terry Killen</dc:creator>
  <dc:description>Brisbane 11-12 March</dc:description>
  <cp:lastModifiedBy>Terry Killen</cp:lastModifiedBy>
  <cp:revision>29</cp:revision>
  <dcterms:created xsi:type="dcterms:W3CDTF">2016-12-05T03:18:40Z</dcterms:created>
  <dcterms:modified xsi:type="dcterms:W3CDTF">2016-12-05T07:00:15Z</dcterms:modified>
  <cp:category>SEAPAC 2013</cp:category>
</cp:coreProperties>
</file>