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0" r:id="rId4"/>
    <p:sldId id="261" r:id="rId5"/>
    <p:sldId id="262" r:id="rId6"/>
    <p:sldId id="264" r:id="rId7"/>
    <p:sldId id="259" r:id="rId8"/>
    <p:sldId id="265" r:id="rId9"/>
    <p:sldId id="266" r:id="rId10"/>
  </p:sldIdLst>
  <p:sldSz cx="9144000" cy="6858000" type="screen4x3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FBB7"/>
    <a:srgbClr val="007E4F"/>
    <a:srgbClr val="00BC79"/>
    <a:srgbClr val="81FFD2"/>
    <a:srgbClr val="008B5B"/>
    <a:srgbClr val="005C2A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81156" autoAdjust="0"/>
  </p:normalViewPr>
  <p:slideViewPr>
    <p:cSldViewPr>
      <p:cViewPr varScale="1">
        <p:scale>
          <a:sx n="58" d="100"/>
          <a:sy n="58" d="100"/>
        </p:scale>
        <p:origin x="144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08725" y="8685213"/>
            <a:ext cx="547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7CBC6E3-5CAC-4662-B00D-B76E6B7D55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1267" name="Group 7"/>
          <p:cNvGrpSpPr>
            <a:grpSpLocks/>
          </p:cNvGrpSpPr>
          <p:nvPr/>
        </p:nvGrpSpPr>
        <p:grpSpPr bwMode="auto">
          <a:xfrm>
            <a:off x="0" y="0"/>
            <a:ext cx="1352550" cy="954088"/>
            <a:chOff x="0" y="0"/>
            <a:chExt cx="1664" cy="1222"/>
          </a:xfrm>
        </p:grpSpPr>
        <p:pic>
          <p:nvPicPr>
            <p:cNvPr id="11269" name="Picture 8" descr="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01" cy="5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98" name="Text Box 9"/>
            <p:cNvSpPr txBox="1">
              <a:spLocks noChangeArrowheads="1"/>
            </p:cNvSpPr>
            <p:nvPr/>
          </p:nvSpPr>
          <p:spPr bwMode="auto">
            <a:xfrm>
              <a:off x="193" y="394"/>
              <a:ext cx="1471" cy="8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AU" sz="1200" b="1" dirty="0">
                  <a:solidFill>
                    <a:srgbClr val="007E4F"/>
                  </a:solidFill>
                </a:rPr>
                <a:t>Australia</a:t>
              </a:r>
            </a:p>
            <a:p>
              <a:pPr eaLnBrk="1" hangingPunct="1">
                <a:defRPr/>
              </a:pPr>
              <a:r>
                <a:rPr lang="en-AU" sz="1200" b="1" dirty="0">
                  <a:solidFill>
                    <a:srgbClr val="007E4F"/>
                  </a:solidFill>
                </a:rPr>
                <a:t>AP B5 </a:t>
              </a:r>
              <a:br>
                <a:rPr lang="en-AU" sz="1200" b="1" dirty="0">
                  <a:solidFill>
                    <a:srgbClr val="007E4F"/>
                  </a:solidFill>
                </a:rPr>
              </a:br>
              <a:r>
                <a:rPr lang="en-AU" sz="1200" b="1" dirty="0">
                  <a:solidFill>
                    <a:srgbClr val="007E4F"/>
                  </a:solidFill>
                </a:rPr>
                <a:t>SEAPAC 2013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6124575" y="17463"/>
            <a:ext cx="720725" cy="809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AU" sz="800" dirty="0"/>
              <a:t>Your Logo Here</a:t>
            </a:r>
          </a:p>
          <a:p>
            <a:pPr algn="ctr" eaLnBrk="1" hangingPunct="1">
              <a:defRPr/>
            </a:pPr>
            <a:r>
              <a:rPr lang="en-AU" sz="800" dirty="0"/>
              <a:t>(View Slide Master, no 1)</a:t>
            </a:r>
          </a:p>
        </p:txBody>
      </p:sp>
    </p:spTree>
    <p:extLst>
      <p:ext uri="{BB962C8B-B14F-4D97-AF65-F5344CB8AC3E}">
        <p14:creationId xmlns:p14="http://schemas.microsoft.com/office/powerpoint/2010/main" val="2647776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74DB3AD-DAD4-4931-8F9A-DCDF5A7A88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7322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38D20B-90F3-48F7-97F8-470DF065FB3A}" type="slidenum">
              <a:rPr lang="en-AU" altLang="en-US" smtClean="0"/>
              <a:pPr>
                <a:spcBef>
                  <a:spcPct val="0"/>
                </a:spcBef>
              </a:pPr>
              <a:t>1</a:t>
            </a:fld>
            <a:endParaRPr lang="en-AU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Due to strict 15 minute time limit, please aim for 12 slides or less – we will insist you reduce slides if you submit more.  It is really hard to talk to a slide for less than 1 minute so plan well.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Max 10 dot points per page -keeps font readable size – recommend Arial 18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limit number of words for each dot point to about 8-10 for readability on screen in time allowed (see how this is too long)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PLEASE do not use slide builds (animation fly in </a:t>
            </a:r>
            <a:r>
              <a:rPr lang="en-AU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) for text as there is not sufficient time to read each line one at a time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The dot point should summarise the point you are making – i.e. do not just read the text from the screen – full text explanation if necessary should be placed in the Notes Page view – the presentations will be distributed as PDF of the Notes Page views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Animations for graphics can be useful but please count three automatic animations as equivalent to one slide. </a:t>
            </a:r>
            <a:b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Two manually advanced transitions should be counted as one slide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Remember we want to hear what you say, not see how good Microsoft is with graphic tools unless they truly emphasise the point you are demonstrating</a:t>
            </a:r>
          </a:p>
        </p:txBody>
      </p:sp>
    </p:spTree>
    <p:extLst>
      <p:ext uri="{BB962C8B-B14F-4D97-AF65-F5344CB8AC3E}">
        <p14:creationId xmlns:p14="http://schemas.microsoft.com/office/powerpoint/2010/main" val="482344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Due to strict 15 minute time limit, please aim for 12 slides or less – we will insist you reduce slides if you submit more.  It is really hard to talk to a slide for less than 1 minute so plan well.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Max 10 dot points per page -keeps font readable size – recommend Arial 18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limit number of words for each dot point to about 8-10 for readability on screen in time allowed (see how this is too long)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PLEASE do not use slide builds (animation fly in </a:t>
            </a:r>
            <a:r>
              <a:rPr lang="en-AU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) for text as there is not sufficient time to read each line one at a time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The dot point should summarise the point you are making – i.e. do not just read the text from the screen – full text explanation if necessary should be placed in the Notes Page view – the presentations will be distributed as PDF of the Notes Page views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Animations for graphics can be useful but please count three automatic animations as equivalent to one slide. </a:t>
            </a:r>
            <a:b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Two manually advanced transitions should be counted as one slide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Remember we want to hear what you say, not see how good Microsoft is with graphic tools unless they truly emphasise the point you are demonstrating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E386BC-7A61-4E7A-AFB7-44DCD18DFB72}" type="slidenum">
              <a:rPr lang="en-AU" altLang="en-US" smtClean="0"/>
              <a:pPr>
                <a:spcBef>
                  <a:spcPct val="0"/>
                </a:spcBef>
              </a:pPr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35061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496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19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806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095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013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466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586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H-UserSupport.ppsx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1692276" y="1752381"/>
            <a:ext cx="57594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dirty="0">
                <a:latin typeface="Arial"/>
                <a:cs typeface="Arial"/>
              </a:rPr>
              <a:t>Paper Reference</a:t>
            </a:r>
            <a:endParaRPr lang="en-AU" altLang="en-US" sz="1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1" y="2507901"/>
            <a:ext cx="5760640" cy="276999"/>
          </a:xfrm>
        </p:spPr>
        <p:txBody>
          <a:bodyPr lIns="0" tIns="0" rIns="0" bIns="0">
            <a:spAutoFit/>
          </a:bodyPr>
          <a:lstStyle>
            <a:lvl1pPr marL="0" indent="0" algn="ctr">
              <a:buNone/>
              <a:defRPr sz="1800" baseline="0"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25084"/>
            <a:ext cx="360362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6DD2E0-E53E-42A0-A988-448A499C457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87724" y="260648"/>
            <a:ext cx="5364001" cy="87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8510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5328592" cy="874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776"/>
            <a:ext cx="8686800" cy="414982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360362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31330C-E8C9-4AAE-A794-78D5D43871F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48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5256584" cy="874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7784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5B64D7-9196-4EB3-88E2-CFABDCB547A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65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5184576" cy="9055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12776"/>
            <a:ext cx="4267200" cy="445462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267200" cy="445462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9D957C-E026-4BDC-9C48-40E794BC116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32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332" y="1487763"/>
            <a:ext cx="4268788" cy="375666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684" y="2060848"/>
            <a:ext cx="4268788" cy="352839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3DCA96-D04B-446C-B534-CA6F768E5A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3728" y="260648"/>
            <a:ext cx="5256584" cy="87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AU" alt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1"/>
          </p:nvPr>
        </p:nvSpPr>
        <p:spPr>
          <a:xfrm>
            <a:off x="4648200" y="1514006"/>
            <a:ext cx="4268788" cy="375666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2"/>
          </p:nvPr>
        </p:nvSpPr>
        <p:spPr>
          <a:xfrm>
            <a:off x="4648200" y="2077492"/>
            <a:ext cx="4268788" cy="351174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288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71601" y="1484785"/>
            <a:ext cx="7200800" cy="445881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AU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028387-15AE-4D20-931C-D4B63E859AC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82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All\Local Settings\Temporary Internet Files\Content.IE5\3UV713BX\MCj04344030000[1].wmf">
            <a:hlinkClick r:id="rId2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1916832"/>
            <a:ext cx="245110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5256584" cy="8747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89A862-4CBF-47E6-8DB2-7E17A06BB38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18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Rod\AppData\Local\Microsoft\Windows\Temporary Internet Files\Content.IE5\NU1G1LV4\MC900434411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516" y="2286002"/>
            <a:ext cx="2345484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9"/>
          <p:cNvSpPr txBox="1">
            <a:spLocks noChangeArrowheads="1"/>
          </p:cNvSpPr>
          <p:nvPr/>
        </p:nvSpPr>
        <p:spPr bwMode="auto">
          <a:xfrm>
            <a:off x="179388" y="5029202"/>
            <a:ext cx="88122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800" dirty="0">
                <a:solidFill>
                  <a:srgbClr val="007E4F"/>
                </a:solidFill>
              </a:rPr>
              <a:t>Hold that thought for question time </a:t>
            </a:r>
            <a:br>
              <a:rPr lang="en-AU" altLang="en-US" sz="1800" dirty="0">
                <a:solidFill>
                  <a:srgbClr val="007E4F"/>
                </a:solidFill>
              </a:rPr>
            </a:br>
            <a:r>
              <a:rPr lang="en-AU" altLang="en-US" sz="1800" dirty="0">
                <a:solidFill>
                  <a:srgbClr val="007E4F"/>
                </a:solidFill>
              </a:rPr>
              <a:t>at the end of this session …</a:t>
            </a:r>
            <a:r>
              <a:rPr lang="en-AU" altLang="en-US" sz="1500" dirty="0">
                <a:solidFill>
                  <a:srgbClr val="007E4F"/>
                </a:solidFill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188640"/>
            <a:ext cx="5040560" cy="8747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7784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843238-0141-4ABC-AFD0-F0CADB4906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78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7086601" y="6324600"/>
            <a:ext cx="16256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AU" sz="750" b="1" dirty="0">
                <a:solidFill>
                  <a:srgbClr val="007E4F"/>
                </a:solidFill>
                <a:latin typeface="Arial"/>
                <a:ea typeface="Arial"/>
                <a:cs typeface="Arial"/>
              </a:rPr>
              <a:t>© CIGRE Australia.</a:t>
            </a:r>
            <a:r>
              <a:rPr lang="en-AU" sz="750" b="1" baseline="0" dirty="0">
                <a:solidFill>
                  <a:srgbClr val="007E4F"/>
                </a:solidFill>
                <a:latin typeface="Arial"/>
                <a:ea typeface="Arial"/>
                <a:cs typeface="Arial"/>
              </a:rPr>
              <a:t> </a:t>
            </a:r>
            <a:r>
              <a:rPr lang="en-AU" sz="750" b="1" dirty="0">
                <a:solidFill>
                  <a:srgbClr val="007E4F"/>
                </a:solidFill>
                <a:latin typeface="Arial"/>
                <a:ea typeface="Arial"/>
                <a:cs typeface="Arial"/>
              </a:rPr>
              <a:t>Slide</a:t>
            </a:r>
          </a:p>
        </p:txBody>
      </p:sp>
      <p:sp>
        <p:nvSpPr>
          <p:cNvPr id="1028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2051720" y="210716"/>
            <a:ext cx="5400600" cy="87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AU" altLang="en-US" dirty="0"/>
          </a:p>
        </p:txBody>
      </p:sp>
      <p:sp>
        <p:nvSpPr>
          <p:cNvPr id="1029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30820" y="1576895"/>
            <a:ext cx="8686800" cy="4012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AU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437784"/>
            <a:ext cx="228600" cy="115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defRPr sz="750" b="1" smtClean="0">
                <a:solidFill>
                  <a:srgbClr val="007E4F"/>
                </a:solidFill>
                <a:latin typeface="Arial"/>
                <a:ea typeface="Arial"/>
                <a:cs typeface="Arial"/>
              </a:defRPr>
            </a:lvl1pPr>
          </a:lstStyle>
          <a:p>
            <a:pPr>
              <a:defRPr/>
            </a:pPr>
            <a:fld id="{66A5AF14-8BB1-447B-AAB7-B7A6492E132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218746" y="196911"/>
            <a:ext cx="1751112" cy="10628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tx1"/>
                </a:solidFill>
              </a:rPr>
              <a:t>Your Logo Here</a:t>
            </a:r>
          </a:p>
          <a:p>
            <a:pPr algn="ctr" eaLnBrk="1" hangingPunct="1">
              <a:defRPr/>
            </a:pPr>
            <a:r>
              <a:rPr lang="en-AU" sz="900" dirty="0">
                <a:solidFill>
                  <a:schemeClr val="tx1"/>
                </a:solidFill>
              </a:rPr>
              <a:t>(go to View Slide Master, no 1)</a:t>
            </a:r>
          </a:p>
          <a:p>
            <a:pPr algn="ctr" eaLnBrk="1" hangingPunct="1">
              <a:defRPr/>
            </a:pPr>
            <a:r>
              <a:rPr lang="en-AU" sz="900" dirty="0">
                <a:solidFill>
                  <a:schemeClr val="tx1"/>
                </a:solidFill>
              </a:rPr>
              <a:t>Delete if not used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0AB854C2-9C69-CD71-E6C6-E8991009A96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123728" y="6296744"/>
            <a:ext cx="16256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AU" sz="1200" b="1" baseline="0" dirty="0">
                <a:solidFill>
                  <a:srgbClr val="007E4F"/>
                </a:solidFill>
                <a:latin typeface="Arial"/>
                <a:ea typeface="Arial"/>
                <a:cs typeface="Arial"/>
              </a:rPr>
              <a:t>AU B5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/>
          <a:ea typeface="Arial"/>
          <a:cs typeface="Arial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02406" indent="-202406" algn="l" rtl="0" eaLnBrk="1" fontAlgn="base" hangingPunct="1">
        <a:spcBef>
          <a:spcPct val="20000"/>
        </a:spcBef>
        <a:spcAft>
          <a:spcPct val="0"/>
        </a:spcAft>
        <a:buChar char="•"/>
        <a:defRPr sz="2250">
          <a:solidFill>
            <a:schemeClr val="tx1"/>
          </a:solidFill>
          <a:latin typeface="Arial"/>
          <a:ea typeface="Arial"/>
          <a:cs typeface="Arial"/>
        </a:defRPr>
      </a:lvl1pPr>
      <a:lvl2pPr marL="403622" indent="-201216" algn="l" rtl="0" eaLnBrk="1" fontAlgn="base" hangingPunct="1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25">
          <a:solidFill>
            <a:schemeClr val="tx1"/>
          </a:solidFill>
          <a:latin typeface="Arial"/>
          <a:ea typeface="Arial"/>
          <a:cs typeface="Arial"/>
        </a:defRPr>
      </a:lvl2pPr>
      <a:lvl3pPr marL="606029" indent="-202406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tx1"/>
          </a:solidFill>
          <a:latin typeface="Arial"/>
          <a:ea typeface="Arial"/>
          <a:cs typeface="Arial"/>
        </a:defRPr>
      </a:lvl3pPr>
      <a:lvl4pPr marL="872729" indent="-266700" algn="l" rtl="0" eaLnBrk="1" fontAlgn="base" hangingPunct="1">
        <a:spcBef>
          <a:spcPct val="20000"/>
        </a:spcBef>
        <a:spcAft>
          <a:spcPct val="0"/>
        </a:spcAft>
        <a:buFont typeface="Tahoma" panose="020B0604030504040204" pitchFamily="34" charset="0"/>
        <a:buChar char="□"/>
        <a:defRPr sz="1500">
          <a:solidFill>
            <a:schemeClr val="tx1"/>
          </a:solidFill>
          <a:latin typeface="Arial"/>
          <a:ea typeface="Arial"/>
          <a:cs typeface="Arial"/>
        </a:defRPr>
      </a:lvl4pPr>
      <a:lvl5pPr marL="1078706" indent="-205979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500">
          <a:solidFill>
            <a:schemeClr val="tx1"/>
          </a:solidFill>
          <a:latin typeface="Arial"/>
          <a:ea typeface="Arial"/>
          <a:cs typeface="Arial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Good slide tips</a:t>
            </a:r>
          </a:p>
        </p:txBody>
      </p:sp>
      <p:sp>
        <p:nvSpPr>
          <p:cNvPr id="14339" name="Text Box 4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AU" altLang="en-US" sz="2000" dirty="0"/>
              <a:t>Aim for 12 slides or less, </a:t>
            </a:r>
            <a:br>
              <a:rPr lang="en-AU" altLang="en-US" sz="2000" dirty="0"/>
            </a:br>
            <a:r>
              <a:rPr lang="en-AU" altLang="en-US" sz="2000" dirty="0"/>
              <a:t>(including Title and Thank you slide) 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Go to View Slide Master to add your logo to top left hand corner or </a:t>
            </a:r>
            <a:br>
              <a:rPr lang="en-AU" altLang="en-US" sz="2000" dirty="0"/>
            </a:br>
            <a:r>
              <a:rPr lang="en-AU" altLang="en-US" sz="2000" dirty="0"/>
              <a:t>delete if not required.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Arial font, Minimum Font size 20 pt (this is 20)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Max 10 dot points per page (this page has 10 including indents)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The Dot points should be a summary </a:t>
            </a:r>
            <a:r>
              <a:rPr lang="mr-IN" altLang="en-US" sz="2000" dirty="0"/>
              <a:t>–</a:t>
            </a:r>
            <a:br>
              <a:rPr lang="en-AU" altLang="en-US" sz="2000" dirty="0"/>
            </a:br>
            <a:r>
              <a:rPr lang="en-AU" altLang="en-US" sz="2000" dirty="0"/>
              <a:t> Do not write your speech on the slide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Use of graphics /drawing/ graphs may help understanding.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Do not just read the text from the screen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Place full text explanations in Notes Page view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See Notes Page view for this slide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Avoid using </a:t>
            </a:r>
            <a:r>
              <a:rPr lang="en-AU" altLang="en-US" sz="2000" dirty="0">
                <a:solidFill>
                  <a:srgbClr val="FFFF00"/>
                </a:solidFill>
              </a:rPr>
              <a:t>yellow</a:t>
            </a:r>
            <a:r>
              <a:rPr lang="en-AU" altLang="en-US" sz="2000" dirty="0"/>
              <a:t> on white background – it NEVER shows.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1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4968552" cy="874712"/>
          </a:xfrm>
        </p:spPr>
        <p:txBody>
          <a:bodyPr/>
          <a:lstStyle/>
          <a:p>
            <a:r>
              <a:rPr lang="en-AU" altLang="en-US" dirty="0"/>
              <a:t>Presentation Title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2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333093"/>
              </p:ext>
            </p:extLst>
          </p:nvPr>
        </p:nvGraphicFramePr>
        <p:xfrm>
          <a:off x="1403648" y="2276872"/>
          <a:ext cx="6326980" cy="1669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6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6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210">
                <a:tc>
                  <a:txBody>
                    <a:bodyPr/>
                    <a:lstStyle/>
                    <a:p>
                      <a:pPr algn="l"/>
                      <a:r>
                        <a:rPr lang="en-AU" sz="12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Author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4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2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Company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4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2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Email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4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Presenter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4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Arial"/>
                          <a:ea typeface="Arial"/>
                          <a:cs typeface="Arial"/>
                        </a:rPr>
                        <a:t>Name 1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Arial"/>
                          <a:ea typeface="Arial"/>
                          <a:cs typeface="Arial"/>
                        </a:rPr>
                        <a:t>Name 2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Arial"/>
                          <a:ea typeface="Arial"/>
                          <a:cs typeface="Arial"/>
                        </a:rPr>
                        <a:t>Delete unused rows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Arial"/>
                          <a:ea typeface="Arial"/>
                          <a:cs typeface="Arial"/>
                        </a:rPr>
                        <a:t>Name 3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Arial"/>
                          <a:ea typeface="Arial"/>
                          <a:cs typeface="Arial"/>
                        </a:rPr>
                        <a:t>Delete unused rows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latin typeface="Arial"/>
                          <a:ea typeface="Arial"/>
                          <a:cs typeface="Arial"/>
                          <a:sym typeface="Wingdings"/>
                        </a:rPr>
                        <a:t></a:t>
                      </a:r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Arial"/>
                          <a:ea typeface="Arial"/>
                          <a:cs typeface="Arial"/>
                        </a:rPr>
                        <a:t>Name 4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Delete unused</a:t>
                      </a:r>
                      <a:r>
                        <a:rPr lang="en-AU" sz="12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rows</a:t>
                      </a:r>
                      <a:endParaRPr lang="en-AU" sz="12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Arial"/>
                          <a:ea typeface="Arial"/>
                          <a:cs typeface="Arial"/>
                        </a:rPr>
                        <a:t>Name 5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Delete unused</a:t>
                      </a:r>
                      <a:r>
                        <a:rPr lang="en-AU" sz="120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rows</a:t>
                      </a:r>
                      <a:endParaRPr lang="en-AU" sz="12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5040560" cy="874712"/>
          </a:xfrm>
        </p:spPr>
        <p:txBody>
          <a:bodyPr/>
          <a:lstStyle/>
          <a:p>
            <a:r>
              <a:rPr lang="en-AU" altLang="en-US" dirty="0"/>
              <a:t>Title and Content slide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/>
              <a:t>Level 1</a:t>
            </a:r>
          </a:p>
          <a:p>
            <a:pPr lvl="1"/>
            <a:r>
              <a:rPr lang="en-AU" altLang="en-US"/>
              <a:t>Level 2</a:t>
            </a:r>
          </a:p>
          <a:p>
            <a:pPr lvl="2"/>
            <a:r>
              <a:rPr lang="en-AU" altLang="en-US"/>
              <a:t>Level 3</a:t>
            </a:r>
          </a:p>
          <a:p>
            <a:pPr lvl="3"/>
            <a:r>
              <a:rPr lang="en-AU" altLang="en-US"/>
              <a:t>Level 4</a:t>
            </a:r>
          </a:p>
          <a:p>
            <a:pPr lvl="4"/>
            <a:r>
              <a:rPr lang="en-AU" altLang="en-US"/>
              <a:t>Level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3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2209800" y="76200"/>
            <a:ext cx="4882480" cy="1170384"/>
          </a:xfrm>
        </p:spPr>
        <p:txBody>
          <a:bodyPr/>
          <a:lstStyle/>
          <a:p>
            <a:r>
              <a:rPr lang="en-AU" altLang="en-US" dirty="0"/>
              <a:t>This is a Title Only Layout Slide for drawings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4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>
          <a:xfrm>
            <a:off x="2195736" y="188640"/>
            <a:ext cx="4896544" cy="905544"/>
          </a:xfrm>
        </p:spPr>
        <p:txBody>
          <a:bodyPr/>
          <a:lstStyle/>
          <a:p>
            <a:r>
              <a:rPr lang="en-AU" altLang="en-US" dirty="0"/>
              <a:t>This is a Two Column Layout Slide</a:t>
            </a:r>
          </a:p>
        </p:txBody>
      </p:sp>
      <p:sp>
        <p:nvSpPr>
          <p:cNvPr id="18435" name="Content Placeholder 4"/>
          <p:cNvSpPr>
            <a:spLocks noGrp="1"/>
          </p:cNvSpPr>
          <p:nvPr>
            <p:ph sz="half" idx="1"/>
          </p:nvPr>
        </p:nvSpPr>
        <p:spPr>
          <a:xfrm>
            <a:off x="1187624" y="1714500"/>
            <a:ext cx="3290888" cy="2514600"/>
          </a:xfrm>
        </p:spPr>
        <p:txBody>
          <a:bodyPr/>
          <a:lstStyle/>
          <a:p>
            <a:r>
              <a:rPr lang="en-AU" altLang="en-US" dirty="0"/>
              <a:t>Column 1</a:t>
            </a:r>
          </a:p>
          <a:p>
            <a:endParaRPr lang="en-AU" altLang="en-US" dirty="0"/>
          </a:p>
        </p:txBody>
      </p:sp>
      <p:sp>
        <p:nvSpPr>
          <p:cNvPr id="1843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736623"/>
            <a:ext cx="3290888" cy="2800350"/>
          </a:xfrm>
        </p:spPr>
        <p:txBody>
          <a:bodyPr/>
          <a:lstStyle/>
          <a:p>
            <a:r>
              <a:rPr lang="en-AU" altLang="en-US" dirty="0"/>
              <a:t>Column 2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5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 idx="4294967295"/>
          </p:nvPr>
        </p:nvSpPr>
        <p:spPr>
          <a:xfrm>
            <a:off x="2195736" y="228600"/>
            <a:ext cx="4824536" cy="972740"/>
          </a:xfrm>
        </p:spPr>
        <p:txBody>
          <a:bodyPr/>
          <a:lstStyle/>
          <a:p>
            <a:r>
              <a:rPr altLang="en-US" dirty="0"/>
              <a:t>This is a Picture Layout Slide</a:t>
            </a:r>
          </a:p>
        </p:txBody>
      </p:sp>
      <p:sp>
        <p:nvSpPr>
          <p:cNvPr id="20483" name="Picture Placeholder 5"/>
          <p:cNvSpPr>
            <a:spLocks noGrp="1" noTextEdit="1"/>
          </p:cNvSpPr>
          <p:nvPr>
            <p:ph type="pic" idx="1"/>
          </p:nvPr>
        </p:nvSpPr>
        <p:spPr>
          <a:xfrm>
            <a:off x="1219200" y="1676400"/>
            <a:ext cx="6781800" cy="4038600"/>
          </a:xfrm>
        </p:spPr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8229600" y="6437784"/>
            <a:ext cx="171449" cy="115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60B874-552F-4081-8B1E-D2500F1A2124}" type="slidenum">
              <a:rPr kumimoji="0" lang="en-AU" altLang="en-US" sz="750" b="1" i="0" u="none" strike="noStrike" kern="1200" cap="none" spc="0" normalizeH="0" baseline="0" noProof="0" smtClean="0">
                <a:ln>
                  <a:noFill/>
                </a:ln>
                <a:solidFill>
                  <a:srgbClr val="007E4F"/>
                </a:solidFill>
                <a:effectLst/>
                <a:uLnTx/>
                <a:uFillTx/>
                <a:latin typeface="Arial"/>
                <a:ea typeface="Arial"/>
                <a:cs typeface="Arial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AU" altLang="en-US" sz="750" b="1" i="0" u="none" strike="noStrike" kern="1200" cap="none" spc="0" normalizeH="0" baseline="0" noProof="0" dirty="0">
              <a:ln>
                <a:noFill/>
              </a:ln>
              <a:solidFill>
                <a:srgbClr val="007E4F"/>
              </a:solidFill>
              <a:effectLst/>
              <a:uLnTx/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ctrTitle"/>
          </p:nvPr>
        </p:nvSpPr>
        <p:spPr>
          <a:xfrm>
            <a:off x="1331640" y="1981200"/>
            <a:ext cx="6480720" cy="1026114"/>
          </a:xfrm>
        </p:spPr>
        <p:txBody>
          <a:bodyPr/>
          <a:lstStyle/>
          <a:p>
            <a:r>
              <a:rPr lang="en-AU" altLang="en-US" dirty="0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7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23728" y="260648"/>
            <a:ext cx="4968552" cy="874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31330C-E8C9-4AAE-A794-78D5D43871FC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23728" y="188640"/>
            <a:ext cx="4968552" cy="874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31330C-E8C9-4AAE-A794-78D5D43871FC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EAPAC 2015 - Powerpoint template" id="{92FC847F-2421-4969-9D6D-AAD9BC46E21A}" vid="{9BE0CAA7-FE86-4B5A-AB44-2247D49EA88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662</Words>
  <Application>Microsoft Office PowerPoint</Application>
  <PresentationFormat>On-screen Show (4:3)</PresentationFormat>
  <Paragraphs>70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Tahoma</vt:lpstr>
      <vt:lpstr>Wingdings</vt:lpstr>
      <vt:lpstr>Default Design</vt:lpstr>
      <vt:lpstr>Good slide tips</vt:lpstr>
      <vt:lpstr>Presentation Title</vt:lpstr>
      <vt:lpstr>Title and Content slide</vt:lpstr>
      <vt:lpstr>This is a Title Only Layout Slide for drawings</vt:lpstr>
      <vt:lpstr>This is a Two Column Layout Slide</vt:lpstr>
      <vt:lpstr>This is a Picture Layout Slide</vt:lpstr>
      <vt:lpstr>Thank You</vt:lpstr>
      <vt:lpstr>PowerPoint Presentation</vt:lpstr>
      <vt:lpstr>PowerPoint Presentation</vt:lpstr>
    </vt:vector>
  </TitlesOfParts>
  <Manager>CIGRE Australia</Manager>
  <Company>Presenter's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Terry Killen</dc:creator>
  <dc:description>Brisbane 11-12 March</dc:description>
  <cp:lastModifiedBy>Peter Bishop</cp:lastModifiedBy>
  <cp:revision>41</cp:revision>
  <dcterms:created xsi:type="dcterms:W3CDTF">2016-12-05T03:18:40Z</dcterms:created>
  <dcterms:modified xsi:type="dcterms:W3CDTF">2022-08-19T02:34:57Z</dcterms:modified>
  <cp:category>SEAPAC 2013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c504e64-2eb9-4143-98d1-ab3085e5d939_Enabled">
    <vt:lpwstr>true</vt:lpwstr>
  </property>
  <property fmtid="{D5CDD505-2E9C-101B-9397-08002B2CF9AE}" pid="3" name="MSIP_Label_ec504e64-2eb9-4143-98d1-ab3085e5d939_SetDate">
    <vt:lpwstr>2022-08-19T02:25:40Z</vt:lpwstr>
  </property>
  <property fmtid="{D5CDD505-2E9C-101B-9397-08002B2CF9AE}" pid="4" name="MSIP_Label_ec504e64-2eb9-4143-98d1-ab3085e5d939_Method">
    <vt:lpwstr>Standard</vt:lpwstr>
  </property>
  <property fmtid="{D5CDD505-2E9C-101B-9397-08002B2CF9AE}" pid="5" name="MSIP_Label_ec504e64-2eb9-4143-98d1-ab3085e5d939_Name">
    <vt:lpwstr>ec504e64-2eb9-4143-98d1-ab3085e5d939</vt:lpwstr>
  </property>
  <property fmtid="{D5CDD505-2E9C-101B-9397-08002B2CF9AE}" pid="6" name="MSIP_Label_ec504e64-2eb9-4143-98d1-ab3085e5d939_SiteId">
    <vt:lpwstr>cb644580-6519-46f6-a00f-5bac4352068f</vt:lpwstr>
  </property>
  <property fmtid="{D5CDD505-2E9C-101B-9397-08002B2CF9AE}" pid="7" name="MSIP_Label_ec504e64-2eb9-4143-98d1-ab3085e5d939_ActionId">
    <vt:lpwstr>b1976138-78aa-483c-b38a-a6b1a66d3c2a</vt:lpwstr>
  </property>
  <property fmtid="{D5CDD505-2E9C-101B-9397-08002B2CF9AE}" pid="8" name="MSIP_Label_ec504e64-2eb9-4143-98d1-ab3085e5d939_ContentBits">
    <vt:lpwstr>0</vt:lpwstr>
  </property>
</Properties>
</file>